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18288000" cy="10287000"/>
  <p:notesSz cx="6858000" cy="9144000"/>
  <p:embeddedFontLst>
    <p:embeddedFont>
      <p:font typeface="Chewy" charset="1" panose="02000000000000000000"/>
      <p:regular r:id="rId19"/>
    </p:embeddedFont>
    <p:embeddedFont>
      <p:font typeface="Genty" charset="1" panose="00000500000000000000"/>
      <p:regular r:id="rId20"/>
    </p:embeddedFont>
    <p:embeddedFont>
      <p:font typeface="Public Sans" charset="1" panose="00000000000000000000"/>
      <p:regular r:id="rId21"/>
    </p:embeddedFont>
    <p:embeddedFont>
      <p:font typeface="Public Sans Bold" charset="1" panose="00000000000000000000"/>
      <p:regular r:id="rId22"/>
    </p:embeddedFont>
    <p:embeddedFont>
      <p:font typeface="Gagalin" charset="1" panose="00000500000000000000"/>
      <p:regular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7.png" Type="http://schemas.openxmlformats.org/officeDocument/2006/relationships/image"/><Relationship Id="rId19" Target="../media/image18.svg" Type="http://schemas.openxmlformats.org/officeDocument/2006/relationships/image"/><Relationship Id="rId2" Target="../media/image1.png" Type="http://schemas.openxmlformats.org/officeDocument/2006/relationships/image"/><Relationship Id="rId20" Target="../media/image19.png" Type="http://schemas.openxmlformats.org/officeDocument/2006/relationships/image"/><Relationship Id="rId21" Target="../media/image20.svg" Type="http://schemas.openxmlformats.org/officeDocument/2006/relationships/image"/><Relationship Id="rId22" Target="../media/image21.png" Type="http://schemas.openxmlformats.org/officeDocument/2006/relationships/image"/><Relationship Id="rId23" Target="../media/image22.svg" Type="http://schemas.openxmlformats.org/officeDocument/2006/relationships/image"/><Relationship Id="rId24" Target="../media/image23.png" Type="http://schemas.openxmlformats.org/officeDocument/2006/relationships/image"/><Relationship Id="rId25" Target="../media/image24.svg" Type="http://schemas.openxmlformats.org/officeDocument/2006/relationships/image"/><Relationship Id="rId26" Target="../media/image25.png" Type="http://schemas.openxmlformats.org/officeDocument/2006/relationships/image"/><Relationship Id="rId27" Target="../media/image26.svg" Type="http://schemas.openxmlformats.org/officeDocument/2006/relationships/image"/><Relationship Id="rId28" Target="../media/image27.png" Type="http://schemas.openxmlformats.org/officeDocument/2006/relationships/image"/><Relationship Id="rId29" Target="../media/image28.svg" Type="http://schemas.openxmlformats.org/officeDocument/2006/relationships/image"/><Relationship Id="rId3" Target="../media/image2.svg" Type="http://schemas.openxmlformats.org/officeDocument/2006/relationships/image"/><Relationship Id="rId30" Target="../media/image29.png" Type="http://schemas.openxmlformats.org/officeDocument/2006/relationships/image"/><Relationship Id="rId31" Target="../media/image30.svg" Type="http://schemas.openxmlformats.org/officeDocument/2006/relationships/image"/><Relationship Id="rId32" Target="../media/image31.png" Type="http://schemas.openxmlformats.org/officeDocument/2006/relationships/image"/><Relationship Id="rId33" Target="../media/image3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1.png" Type="http://schemas.openxmlformats.org/officeDocument/2006/relationships/image"/><Relationship Id="rId11" Target="../media/image42.svg" Type="http://schemas.openxmlformats.org/officeDocument/2006/relationships/image"/><Relationship Id="rId12" Target="../media/image43.png" Type="http://schemas.openxmlformats.org/officeDocument/2006/relationships/image"/><Relationship Id="rId13" Target="../media/image44.svg" Type="http://schemas.openxmlformats.org/officeDocument/2006/relationships/image"/><Relationship Id="rId14" Target="../media/image45.png" Type="http://schemas.openxmlformats.org/officeDocument/2006/relationships/image"/><Relationship Id="rId15" Target="../media/image46.svg" Type="http://schemas.openxmlformats.org/officeDocument/2006/relationships/image"/><Relationship Id="rId16" Target="../media/image47.jpeg" Type="http://schemas.openxmlformats.org/officeDocument/2006/relationships/image"/><Relationship Id="rId17" Target="../media/image17.png" Type="http://schemas.openxmlformats.org/officeDocument/2006/relationships/image"/><Relationship Id="rId18" Target="../media/image18.svg" Type="http://schemas.openxmlformats.org/officeDocument/2006/relationships/image"/><Relationship Id="rId19" Target="../media/image48.png" Type="http://schemas.openxmlformats.org/officeDocument/2006/relationships/image"/><Relationship Id="rId2" Target="../media/image33.png" Type="http://schemas.openxmlformats.org/officeDocument/2006/relationships/image"/><Relationship Id="rId20" Target="../media/image49.svg" Type="http://schemas.openxmlformats.org/officeDocument/2006/relationships/image"/><Relationship Id="rId3" Target="../media/image34.svg" Type="http://schemas.openxmlformats.org/officeDocument/2006/relationships/image"/><Relationship Id="rId4" Target="../media/image35.png" Type="http://schemas.openxmlformats.org/officeDocument/2006/relationships/image"/><Relationship Id="rId5" Target="../media/image36.svg" Type="http://schemas.openxmlformats.org/officeDocument/2006/relationships/image"/><Relationship Id="rId6" Target="../media/image37.png" Type="http://schemas.openxmlformats.org/officeDocument/2006/relationships/image"/><Relationship Id="rId7" Target="../media/image38.svg" Type="http://schemas.openxmlformats.org/officeDocument/2006/relationships/image"/><Relationship Id="rId8" Target="../media/image39.png" Type="http://schemas.openxmlformats.org/officeDocument/2006/relationships/image"/><Relationship Id="rId9" Target="../media/image40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8.png" Type="http://schemas.openxmlformats.org/officeDocument/2006/relationships/image"/><Relationship Id="rId11" Target="../media/image59.svg" Type="http://schemas.openxmlformats.org/officeDocument/2006/relationships/image"/><Relationship Id="rId12" Target="../media/image60.jpeg" Type="http://schemas.openxmlformats.org/officeDocument/2006/relationships/image"/><Relationship Id="rId13" Target="../media/image61.jpeg" Type="http://schemas.openxmlformats.org/officeDocument/2006/relationships/image"/><Relationship Id="rId2" Target="../media/image50.png" Type="http://schemas.openxmlformats.org/officeDocument/2006/relationships/image"/><Relationship Id="rId3" Target="../media/image51.svg" Type="http://schemas.openxmlformats.org/officeDocument/2006/relationships/image"/><Relationship Id="rId4" Target="../media/image52.png" Type="http://schemas.openxmlformats.org/officeDocument/2006/relationships/image"/><Relationship Id="rId5" Target="../media/image53.svg" Type="http://schemas.openxmlformats.org/officeDocument/2006/relationships/image"/><Relationship Id="rId6" Target="../media/image54.png" Type="http://schemas.openxmlformats.org/officeDocument/2006/relationships/image"/><Relationship Id="rId7" Target="../media/image55.svg" Type="http://schemas.openxmlformats.org/officeDocument/2006/relationships/image"/><Relationship Id="rId8" Target="../media/image56.png" Type="http://schemas.openxmlformats.org/officeDocument/2006/relationships/image"/><Relationship Id="rId9" Target="../media/image57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0.png" Type="http://schemas.openxmlformats.org/officeDocument/2006/relationships/image"/><Relationship Id="rId11" Target="../media/image71.svg" Type="http://schemas.openxmlformats.org/officeDocument/2006/relationships/image"/><Relationship Id="rId12" Target="../media/image72.png" Type="http://schemas.openxmlformats.org/officeDocument/2006/relationships/image"/><Relationship Id="rId13" Target="../media/image73.svg" Type="http://schemas.openxmlformats.org/officeDocument/2006/relationships/image"/><Relationship Id="rId14" Target="../media/image74.jpeg" Type="http://schemas.openxmlformats.org/officeDocument/2006/relationships/image"/><Relationship Id="rId2" Target="../media/image62.png" Type="http://schemas.openxmlformats.org/officeDocument/2006/relationships/image"/><Relationship Id="rId3" Target="../media/image63.svg" Type="http://schemas.openxmlformats.org/officeDocument/2006/relationships/image"/><Relationship Id="rId4" Target="../media/image64.png" Type="http://schemas.openxmlformats.org/officeDocument/2006/relationships/image"/><Relationship Id="rId5" Target="../media/image65.svg" Type="http://schemas.openxmlformats.org/officeDocument/2006/relationships/image"/><Relationship Id="rId6" Target="../media/image66.png" Type="http://schemas.openxmlformats.org/officeDocument/2006/relationships/image"/><Relationship Id="rId7" Target="../media/image67.png" Type="http://schemas.openxmlformats.org/officeDocument/2006/relationships/image"/><Relationship Id="rId8" Target="../media/image68.svg" Type="http://schemas.openxmlformats.org/officeDocument/2006/relationships/image"/><Relationship Id="rId9" Target="../media/image69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3.png" Type="http://schemas.openxmlformats.org/officeDocument/2006/relationships/image"/><Relationship Id="rId11" Target="../media/image84.jpeg" Type="http://schemas.openxmlformats.org/officeDocument/2006/relationships/image"/><Relationship Id="rId12" Target="../media/image85.jpeg" Type="http://schemas.openxmlformats.org/officeDocument/2006/relationships/image"/><Relationship Id="rId2" Target="../media/image75.png" Type="http://schemas.openxmlformats.org/officeDocument/2006/relationships/image"/><Relationship Id="rId3" Target="../media/image76.svg" Type="http://schemas.openxmlformats.org/officeDocument/2006/relationships/image"/><Relationship Id="rId4" Target="../media/image77.png" Type="http://schemas.openxmlformats.org/officeDocument/2006/relationships/image"/><Relationship Id="rId5" Target="../media/image78.svg" Type="http://schemas.openxmlformats.org/officeDocument/2006/relationships/image"/><Relationship Id="rId6" Target="../media/image79.png" Type="http://schemas.openxmlformats.org/officeDocument/2006/relationships/image"/><Relationship Id="rId7" Target="../media/image80.svg" Type="http://schemas.openxmlformats.org/officeDocument/2006/relationships/image"/><Relationship Id="rId8" Target="../media/image81.jpeg" Type="http://schemas.openxmlformats.org/officeDocument/2006/relationships/image"/><Relationship Id="rId9" Target="../media/image82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4.svg" Type="http://schemas.openxmlformats.org/officeDocument/2006/relationships/image"/><Relationship Id="rId11" Target="../media/image95.png" Type="http://schemas.openxmlformats.org/officeDocument/2006/relationships/image"/><Relationship Id="rId12" Target="../media/image96.png" Type="http://schemas.openxmlformats.org/officeDocument/2006/relationships/image"/><Relationship Id="rId13" Target="../media/image97.svg" Type="http://schemas.openxmlformats.org/officeDocument/2006/relationships/image"/><Relationship Id="rId14" Target="../media/image98.png" Type="http://schemas.openxmlformats.org/officeDocument/2006/relationships/image"/><Relationship Id="rId15" Target="../media/image99.svg" Type="http://schemas.openxmlformats.org/officeDocument/2006/relationships/image"/><Relationship Id="rId16" Target="../media/image100.png" Type="http://schemas.openxmlformats.org/officeDocument/2006/relationships/image"/><Relationship Id="rId17" Target="../media/image101.svg" Type="http://schemas.openxmlformats.org/officeDocument/2006/relationships/image"/><Relationship Id="rId2" Target="../media/image86.png" Type="http://schemas.openxmlformats.org/officeDocument/2006/relationships/image"/><Relationship Id="rId3" Target="../media/image87.jpeg" Type="http://schemas.openxmlformats.org/officeDocument/2006/relationships/image"/><Relationship Id="rId4" Target="../media/image88.jpeg" Type="http://schemas.openxmlformats.org/officeDocument/2006/relationships/image"/><Relationship Id="rId5" Target="../media/image89.jpeg" Type="http://schemas.openxmlformats.org/officeDocument/2006/relationships/image"/><Relationship Id="rId6" Target="../media/image90.png" Type="http://schemas.openxmlformats.org/officeDocument/2006/relationships/image"/><Relationship Id="rId7" Target="../media/image91.svg" Type="http://schemas.openxmlformats.org/officeDocument/2006/relationships/image"/><Relationship Id="rId8" Target="../media/image92.png" Type="http://schemas.openxmlformats.org/officeDocument/2006/relationships/image"/><Relationship Id="rId9" Target="../media/image93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09.jpeg" Type="http://schemas.openxmlformats.org/officeDocument/2006/relationships/image"/><Relationship Id="rId11" Target="../media/image110.jpeg" Type="http://schemas.openxmlformats.org/officeDocument/2006/relationships/image"/><Relationship Id="rId12" Target="../media/image111.png" Type="http://schemas.openxmlformats.org/officeDocument/2006/relationships/image"/><Relationship Id="rId13" Target="../media/image112.svg" Type="http://schemas.openxmlformats.org/officeDocument/2006/relationships/image"/><Relationship Id="rId14" Target="../media/image113.png" Type="http://schemas.openxmlformats.org/officeDocument/2006/relationships/image"/><Relationship Id="rId15" Target="../media/image114.svg" Type="http://schemas.openxmlformats.org/officeDocument/2006/relationships/image"/><Relationship Id="rId16" Target="../media/image115.png" Type="http://schemas.openxmlformats.org/officeDocument/2006/relationships/image"/><Relationship Id="rId17" Target="../media/image116.svg" Type="http://schemas.openxmlformats.org/officeDocument/2006/relationships/image"/><Relationship Id="rId2" Target="../media/image95.png" Type="http://schemas.openxmlformats.org/officeDocument/2006/relationships/image"/><Relationship Id="rId3" Target="../media/image102.png" Type="http://schemas.openxmlformats.org/officeDocument/2006/relationships/image"/><Relationship Id="rId4" Target="../media/image103.svg" Type="http://schemas.openxmlformats.org/officeDocument/2006/relationships/image"/><Relationship Id="rId5" Target="../media/image104.png" Type="http://schemas.openxmlformats.org/officeDocument/2006/relationships/image"/><Relationship Id="rId6" Target="../media/image105.svg" Type="http://schemas.openxmlformats.org/officeDocument/2006/relationships/image"/><Relationship Id="rId7" Target="../media/image106.png" Type="http://schemas.openxmlformats.org/officeDocument/2006/relationships/image"/><Relationship Id="rId8" Target="../media/image107.svg" Type="http://schemas.openxmlformats.org/officeDocument/2006/relationships/image"/><Relationship Id="rId9" Target="../media/image108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25.jpeg" Type="http://schemas.openxmlformats.org/officeDocument/2006/relationships/image"/><Relationship Id="rId11" Target="../media/image126.png" Type="http://schemas.openxmlformats.org/officeDocument/2006/relationships/image"/><Relationship Id="rId12" Target="../media/image127.png" Type="http://schemas.openxmlformats.org/officeDocument/2006/relationships/image"/><Relationship Id="rId13" Target="../media/image128.svg" Type="http://schemas.openxmlformats.org/officeDocument/2006/relationships/image"/><Relationship Id="rId14" Target="../media/image129.png" Type="http://schemas.openxmlformats.org/officeDocument/2006/relationships/image"/><Relationship Id="rId15" Target="../media/image130.svg" Type="http://schemas.openxmlformats.org/officeDocument/2006/relationships/image"/><Relationship Id="rId16" Target="../media/image131.png" Type="http://schemas.openxmlformats.org/officeDocument/2006/relationships/image"/><Relationship Id="rId17" Target="../media/image132.svg" Type="http://schemas.openxmlformats.org/officeDocument/2006/relationships/image"/><Relationship Id="rId2" Target="../media/image117.png" Type="http://schemas.openxmlformats.org/officeDocument/2006/relationships/image"/><Relationship Id="rId3" Target="../media/image118.svg" Type="http://schemas.openxmlformats.org/officeDocument/2006/relationships/image"/><Relationship Id="rId4" Target="../media/image119.jpeg" Type="http://schemas.openxmlformats.org/officeDocument/2006/relationships/image"/><Relationship Id="rId5" Target="../media/image120.jpeg" Type="http://schemas.openxmlformats.org/officeDocument/2006/relationships/image"/><Relationship Id="rId6" Target="../media/image121.jpeg" Type="http://schemas.openxmlformats.org/officeDocument/2006/relationships/image"/><Relationship Id="rId7" Target="../media/image122.jpeg" Type="http://schemas.openxmlformats.org/officeDocument/2006/relationships/image"/><Relationship Id="rId8" Target="../media/image123.jpeg" Type="http://schemas.openxmlformats.org/officeDocument/2006/relationships/image"/><Relationship Id="rId9" Target="../media/image124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39.png" Type="http://schemas.openxmlformats.org/officeDocument/2006/relationships/image"/><Relationship Id="rId11" Target="../media/image140.svg" Type="http://schemas.openxmlformats.org/officeDocument/2006/relationships/image"/><Relationship Id="rId12" Target="../media/image141.png" Type="http://schemas.openxmlformats.org/officeDocument/2006/relationships/image"/><Relationship Id="rId13" Target="../media/image142.svg" Type="http://schemas.openxmlformats.org/officeDocument/2006/relationships/image"/><Relationship Id="rId14" Target="../media/image143.png" Type="http://schemas.openxmlformats.org/officeDocument/2006/relationships/image"/><Relationship Id="rId15" Target="../media/image144.svg" Type="http://schemas.openxmlformats.org/officeDocument/2006/relationships/image"/><Relationship Id="rId16" Target="../media/image145.jpeg" Type="http://schemas.openxmlformats.org/officeDocument/2006/relationships/image"/><Relationship Id="rId17" Target="../media/image146.png" Type="http://schemas.openxmlformats.org/officeDocument/2006/relationships/image"/><Relationship Id="rId18" Target="../media/image147.svg" Type="http://schemas.openxmlformats.org/officeDocument/2006/relationships/image"/><Relationship Id="rId2" Target="../media/image133.png" Type="http://schemas.openxmlformats.org/officeDocument/2006/relationships/image"/><Relationship Id="rId3" Target="../media/image134.svg" Type="http://schemas.openxmlformats.org/officeDocument/2006/relationships/image"/><Relationship Id="rId4" Target="../media/image135.png" Type="http://schemas.openxmlformats.org/officeDocument/2006/relationships/image"/><Relationship Id="rId5" Target="../media/image136.svg" Type="http://schemas.openxmlformats.org/officeDocument/2006/relationships/image"/><Relationship Id="rId6" Target="../media/image127.png" Type="http://schemas.openxmlformats.org/officeDocument/2006/relationships/image"/><Relationship Id="rId7" Target="../media/image128.svg" Type="http://schemas.openxmlformats.org/officeDocument/2006/relationships/image"/><Relationship Id="rId8" Target="../media/image137.png" Type="http://schemas.openxmlformats.org/officeDocument/2006/relationships/image"/><Relationship Id="rId9" Target="../media/image138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8.png" Type="http://schemas.openxmlformats.org/officeDocument/2006/relationships/image"/><Relationship Id="rId3" Target="../media/image149.jpeg" Type="http://schemas.openxmlformats.org/officeDocument/2006/relationships/image"/><Relationship Id="rId4" Target="../media/image150.png" Type="http://schemas.openxmlformats.org/officeDocument/2006/relationships/image"/><Relationship Id="rId5" Target="../media/image151.svg" Type="http://schemas.openxmlformats.org/officeDocument/2006/relationships/image"/><Relationship Id="rId6" Target="../media/image152.png" Type="http://schemas.openxmlformats.org/officeDocument/2006/relationships/image"/><Relationship Id="rId7" Target="../media/image153.svg" Type="http://schemas.openxmlformats.org/officeDocument/2006/relationships/image"/><Relationship Id="rId8" Target="../media/image154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9.png" Type="http://schemas.openxmlformats.org/officeDocument/2006/relationships/image"/><Relationship Id="rId11" Target="../media/image160.svg" Type="http://schemas.openxmlformats.org/officeDocument/2006/relationships/image"/><Relationship Id="rId12" Target="../media/image70.png" Type="http://schemas.openxmlformats.org/officeDocument/2006/relationships/image"/><Relationship Id="rId13" Target="../media/image71.svg" Type="http://schemas.openxmlformats.org/officeDocument/2006/relationships/image"/><Relationship Id="rId14" Target="../media/image19.png" Type="http://schemas.openxmlformats.org/officeDocument/2006/relationships/image"/><Relationship Id="rId15" Target="../media/image20.svg" Type="http://schemas.openxmlformats.org/officeDocument/2006/relationships/image"/><Relationship Id="rId16" Target="../media/image161.png" Type="http://schemas.openxmlformats.org/officeDocument/2006/relationships/image"/><Relationship Id="rId17" Target="../media/image162.svg" Type="http://schemas.openxmlformats.org/officeDocument/2006/relationships/image"/><Relationship Id="rId2" Target="../media/image155.png" Type="http://schemas.openxmlformats.org/officeDocument/2006/relationships/image"/><Relationship Id="rId3" Target="../media/image156.png" Type="http://schemas.openxmlformats.org/officeDocument/2006/relationships/image"/><Relationship Id="rId4" Target="../media/image139.png" Type="http://schemas.openxmlformats.org/officeDocument/2006/relationships/image"/><Relationship Id="rId5" Target="../media/image140.svg" Type="http://schemas.openxmlformats.org/officeDocument/2006/relationships/image"/><Relationship Id="rId6" Target="../media/image157.png" Type="http://schemas.openxmlformats.org/officeDocument/2006/relationships/image"/><Relationship Id="rId7" Target="../media/image158.svg" Type="http://schemas.openxmlformats.org/officeDocument/2006/relationships/image"/><Relationship Id="rId8" Target="../media/image43.png" Type="http://schemas.openxmlformats.org/officeDocument/2006/relationships/image"/><Relationship Id="rId9" Target="../media/image44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1.png" Type="http://schemas.openxmlformats.org/officeDocument/2006/relationships/image"/><Relationship Id="rId11" Target="../media/image172.jpeg" Type="http://schemas.openxmlformats.org/officeDocument/2006/relationships/image"/><Relationship Id="rId12" Target="../media/image173.jpeg" Type="http://schemas.openxmlformats.org/officeDocument/2006/relationships/image"/><Relationship Id="rId13" Target="../media/image174.jpeg" Type="http://schemas.openxmlformats.org/officeDocument/2006/relationships/image"/><Relationship Id="rId14" Target="../media/image175.png" Type="http://schemas.openxmlformats.org/officeDocument/2006/relationships/image"/><Relationship Id="rId15" Target="../media/image176.svg" Type="http://schemas.openxmlformats.org/officeDocument/2006/relationships/image"/><Relationship Id="rId2" Target="../media/image163.png" Type="http://schemas.openxmlformats.org/officeDocument/2006/relationships/image"/><Relationship Id="rId3" Target="../media/image164.svg" Type="http://schemas.openxmlformats.org/officeDocument/2006/relationships/image"/><Relationship Id="rId4" Target="../media/image165.png" Type="http://schemas.openxmlformats.org/officeDocument/2006/relationships/image"/><Relationship Id="rId5" Target="../media/image166.svg" Type="http://schemas.openxmlformats.org/officeDocument/2006/relationships/image"/><Relationship Id="rId6" Target="../media/image167.png" Type="http://schemas.openxmlformats.org/officeDocument/2006/relationships/image"/><Relationship Id="rId7" Target="../media/image168.svg" Type="http://schemas.openxmlformats.org/officeDocument/2006/relationships/image"/><Relationship Id="rId8" Target="../media/image169.jpeg" Type="http://schemas.openxmlformats.org/officeDocument/2006/relationships/image"/><Relationship Id="rId9" Target="../media/image170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77.jpeg" Type="http://schemas.openxmlformats.org/officeDocument/2006/relationships/image"/><Relationship Id="rId5" Target="../media/image178.jpeg" Type="http://schemas.openxmlformats.org/officeDocument/2006/relationships/image"/><Relationship Id="rId6" Target="../media/image179.jpeg" Type="http://schemas.openxmlformats.org/officeDocument/2006/relationships/image"/><Relationship Id="rId7" Target="../media/image180.jpeg" Type="http://schemas.openxmlformats.org/officeDocument/2006/relationships/image"/><Relationship Id="rId8" Target="../media/image181.jpeg" Type="http://schemas.openxmlformats.org/officeDocument/2006/relationships/image"/><Relationship Id="rId9" Target="../media/image182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6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440555" y="-387016"/>
            <a:ext cx="11549651" cy="11549651"/>
          </a:xfrm>
          <a:custGeom>
            <a:avLst/>
            <a:gdLst/>
            <a:ahLst/>
            <a:cxnLst/>
            <a:rect r="r" b="b" t="t" l="l"/>
            <a:pathLst>
              <a:path h="11549651" w="11549651">
                <a:moveTo>
                  <a:pt x="0" y="0"/>
                </a:moveTo>
                <a:lnTo>
                  <a:pt x="11549651" y="0"/>
                </a:lnTo>
                <a:lnTo>
                  <a:pt x="11549651" y="11549651"/>
                </a:lnTo>
                <a:lnTo>
                  <a:pt x="0" y="115496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639856" y="-387016"/>
            <a:ext cx="11549651" cy="11549651"/>
          </a:xfrm>
          <a:custGeom>
            <a:avLst/>
            <a:gdLst/>
            <a:ahLst/>
            <a:cxnLst/>
            <a:rect r="r" b="b" t="t" l="l"/>
            <a:pathLst>
              <a:path h="11549651" w="11549651">
                <a:moveTo>
                  <a:pt x="0" y="0"/>
                </a:moveTo>
                <a:lnTo>
                  <a:pt x="11549651" y="0"/>
                </a:lnTo>
                <a:lnTo>
                  <a:pt x="11549651" y="11549651"/>
                </a:lnTo>
                <a:lnTo>
                  <a:pt x="0" y="115496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1369428">
            <a:off x="-743146" y="6595650"/>
            <a:ext cx="4365707" cy="4405760"/>
          </a:xfrm>
          <a:custGeom>
            <a:avLst/>
            <a:gdLst/>
            <a:ahLst/>
            <a:cxnLst/>
            <a:rect r="r" b="b" t="t" l="l"/>
            <a:pathLst>
              <a:path h="4405760" w="4365707">
                <a:moveTo>
                  <a:pt x="0" y="0"/>
                </a:moveTo>
                <a:lnTo>
                  <a:pt x="4365707" y="0"/>
                </a:lnTo>
                <a:lnTo>
                  <a:pt x="4365707" y="4405760"/>
                </a:lnTo>
                <a:lnTo>
                  <a:pt x="0" y="440576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243637">
            <a:off x="-35039" y="64308"/>
            <a:ext cx="3226538" cy="2499101"/>
          </a:xfrm>
          <a:custGeom>
            <a:avLst/>
            <a:gdLst/>
            <a:ahLst/>
            <a:cxnLst/>
            <a:rect r="r" b="b" t="t" l="l"/>
            <a:pathLst>
              <a:path h="2499101" w="3226538">
                <a:moveTo>
                  <a:pt x="0" y="0"/>
                </a:moveTo>
                <a:lnTo>
                  <a:pt x="3226538" y="0"/>
                </a:lnTo>
                <a:lnTo>
                  <a:pt x="3226538" y="2499101"/>
                </a:lnTo>
                <a:lnTo>
                  <a:pt x="0" y="249910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ysDot"/>
            <a:miter/>
          </a:ln>
        </p:spPr>
      </p:sp>
      <p:sp>
        <p:nvSpPr>
          <p:cNvPr name="Freeform 6" id="6"/>
          <p:cNvSpPr/>
          <p:nvPr/>
        </p:nvSpPr>
        <p:spPr>
          <a:xfrm flipH="false" flipV="false" rot="0">
            <a:off x="2921337" y="3867014"/>
            <a:ext cx="1649400" cy="2159928"/>
          </a:xfrm>
          <a:custGeom>
            <a:avLst/>
            <a:gdLst/>
            <a:ahLst/>
            <a:cxnLst/>
            <a:rect r="r" b="b" t="t" l="l"/>
            <a:pathLst>
              <a:path h="2159928" w="1649400">
                <a:moveTo>
                  <a:pt x="0" y="0"/>
                </a:moveTo>
                <a:lnTo>
                  <a:pt x="1649399" y="0"/>
                </a:lnTo>
                <a:lnTo>
                  <a:pt x="1649399" y="2159928"/>
                </a:lnTo>
                <a:lnTo>
                  <a:pt x="0" y="215992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510036" y="4218038"/>
            <a:ext cx="1627083" cy="2130704"/>
          </a:xfrm>
          <a:custGeom>
            <a:avLst/>
            <a:gdLst/>
            <a:ahLst/>
            <a:cxnLst/>
            <a:rect r="r" b="b" t="t" l="l"/>
            <a:pathLst>
              <a:path h="2130704" w="1627083">
                <a:moveTo>
                  <a:pt x="0" y="0"/>
                </a:moveTo>
                <a:lnTo>
                  <a:pt x="1627083" y="0"/>
                </a:lnTo>
                <a:lnTo>
                  <a:pt x="1627083" y="2130704"/>
                </a:lnTo>
                <a:lnTo>
                  <a:pt x="0" y="213070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9379377" y="4063536"/>
            <a:ext cx="1896810" cy="2159928"/>
          </a:xfrm>
          <a:custGeom>
            <a:avLst/>
            <a:gdLst/>
            <a:ahLst/>
            <a:cxnLst/>
            <a:rect r="r" b="b" t="t" l="l"/>
            <a:pathLst>
              <a:path h="2159928" w="1896810">
                <a:moveTo>
                  <a:pt x="0" y="0"/>
                </a:moveTo>
                <a:lnTo>
                  <a:pt x="1896809" y="0"/>
                </a:lnTo>
                <a:lnTo>
                  <a:pt x="1896809" y="2159928"/>
                </a:lnTo>
                <a:lnTo>
                  <a:pt x="0" y="215992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4963367" y="3945524"/>
            <a:ext cx="1589446" cy="2081418"/>
          </a:xfrm>
          <a:custGeom>
            <a:avLst/>
            <a:gdLst/>
            <a:ahLst/>
            <a:cxnLst/>
            <a:rect r="r" b="b" t="t" l="l"/>
            <a:pathLst>
              <a:path h="2081418" w="1589446">
                <a:moveTo>
                  <a:pt x="0" y="0"/>
                </a:moveTo>
                <a:lnTo>
                  <a:pt x="1589446" y="0"/>
                </a:lnTo>
                <a:lnTo>
                  <a:pt x="1589446" y="2081418"/>
                </a:lnTo>
                <a:lnTo>
                  <a:pt x="0" y="2081418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66853">
            <a:off x="15474087" y="6521020"/>
            <a:ext cx="2264199" cy="2255709"/>
          </a:xfrm>
          <a:custGeom>
            <a:avLst/>
            <a:gdLst/>
            <a:ahLst/>
            <a:cxnLst/>
            <a:rect r="r" b="b" t="t" l="l"/>
            <a:pathLst>
              <a:path h="2255709" w="2264199">
                <a:moveTo>
                  <a:pt x="0" y="0"/>
                </a:moveTo>
                <a:lnTo>
                  <a:pt x="2264199" y="0"/>
                </a:lnTo>
                <a:lnTo>
                  <a:pt x="2264199" y="2255709"/>
                </a:lnTo>
                <a:lnTo>
                  <a:pt x="0" y="2255709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2225909">
            <a:off x="15818714" y="2166083"/>
            <a:ext cx="1894670" cy="1856777"/>
          </a:xfrm>
          <a:custGeom>
            <a:avLst/>
            <a:gdLst/>
            <a:ahLst/>
            <a:cxnLst/>
            <a:rect r="r" b="b" t="t" l="l"/>
            <a:pathLst>
              <a:path h="1856777" w="1894670">
                <a:moveTo>
                  <a:pt x="0" y="0"/>
                </a:moveTo>
                <a:lnTo>
                  <a:pt x="1894670" y="0"/>
                </a:lnTo>
                <a:lnTo>
                  <a:pt x="1894670" y="1856777"/>
                </a:lnTo>
                <a:lnTo>
                  <a:pt x="0" y="1856777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997908">
            <a:off x="11458084" y="7581332"/>
            <a:ext cx="1511148" cy="1491915"/>
          </a:xfrm>
          <a:custGeom>
            <a:avLst/>
            <a:gdLst/>
            <a:ahLst/>
            <a:cxnLst/>
            <a:rect r="r" b="b" t="t" l="l"/>
            <a:pathLst>
              <a:path h="1491915" w="1511148">
                <a:moveTo>
                  <a:pt x="0" y="0"/>
                </a:moveTo>
                <a:lnTo>
                  <a:pt x="1511148" y="0"/>
                </a:lnTo>
                <a:lnTo>
                  <a:pt x="1511148" y="1491915"/>
                </a:lnTo>
                <a:lnTo>
                  <a:pt x="0" y="149191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920586">
            <a:off x="6015808" y="687516"/>
            <a:ext cx="3391400" cy="2404811"/>
          </a:xfrm>
          <a:custGeom>
            <a:avLst/>
            <a:gdLst/>
            <a:ahLst/>
            <a:cxnLst/>
            <a:rect r="r" b="b" t="t" l="l"/>
            <a:pathLst>
              <a:path h="2404811" w="3391400">
                <a:moveTo>
                  <a:pt x="0" y="0"/>
                </a:moveTo>
                <a:lnTo>
                  <a:pt x="3391399" y="0"/>
                </a:lnTo>
                <a:lnTo>
                  <a:pt x="3391399" y="2404811"/>
                </a:lnTo>
                <a:lnTo>
                  <a:pt x="0" y="2404811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6457001" y="8486006"/>
            <a:ext cx="5122618" cy="1195278"/>
          </a:xfrm>
          <a:custGeom>
            <a:avLst/>
            <a:gdLst/>
            <a:ahLst/>
            <a:cxnLst/>
            <a:rect r="r" b="b" t="t" l="l"/>
            <a:pathLst>
              <a:path h="1195278" w="5122618">
                <a:moveTo>
                  <a:pt x="0" y="0"/>
                </a:moveTo>
                <a:lnTo>
                  <a:pt x="5122618" y="0"/>
                </a:lnTo>
                <a:lnTo>
                  <a:pt x="5122618" y="1195278"/>
                </a:lnTo>
                <a:lnTo>
                  <a:pt x="0" y="1195278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594155" y="3498151"/>
            <a:ext cx="1968151" cy="2572746"/>
          </a:xfrm>
          <a:custGeom>
            <a:avLst/>
            <a:gdLst/>
            <a:ahLst/>
            <a:cxnLst/>
            <a:rect r="r" b="b" t="t" l="l"/>
            <a:pathLst>
              <a:path h="2572746" w="1968151">
                <a:moveTo>
                  <a:pt x="0" y="0"/>
                </a:moveTo>
                <a:lnTo>
                  <a:pt x="1968151" y="0"/>
                </a:lnTo>
                <a:lnTo>
                  <a:pt x="1968151" y="2572746"/>
                </a:lnTo>
                <a:lnTo>
                  <a:pt x="0" y="2572746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6943338" y="3826095"/>
            <a:ext cx="2285473" cy="2320277"/>
          </a:xfrm>
          <a:custGeom>
            <a:avLst/>
            <a:gdLst/>
            <a:ahLst/>
            <a:cxnLst/>
            <a:rect r="r" b="b" t="t" l="l"/>
            <a:pathLst>
              <a:path h="2320277" w="2285473">
                <a:moveTo>
                  <a:pt x="0" y="0"/>
                </a:moveTo>
                <a:lnTo>
                  <a:pt x="2285473" y="0"/>
                </a:lnTo>
                <a:lnTo>
                  <a:pt x="2285473" y="2320277"/>
                </a:lnTo>
                <a:lnTo>
                  <a:pt x="0" y="2320277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1579619" y="4142046"/>
            <a:ext cx="1589446" cy="2081418"/>
          </a:xfrm>
          <a:custGeom>
            <a:avLst/>
            <a:gdLst/>
            <a:ahLst/>
            <a:cxnLst/>
            <a:rect r="r" b="b" t="t" l="l"/>
            <a:pathLst>
              <a:path h="2081418" w="1589446">
                <a:moveTo>
                  <a:pt x="0" y="0"/>
                </a:moveTo>
                <a:lnTo>
                  <a:pt x="1589447" y="0"/>
                </a:lnTo>
                <a:lnTo>
                  <a:pt x="1589447" y="2081418"/>
                </a:lnTo>
                <a:lnTo>
                  <a:pt x="0" y="2081418"/>
                </a:lnTo>
                <a:lnTo>
                  <a:pt x="0" y="0"/>
                </a:lnTo>
                <a:close/>
              </a:path>
            </a:pathLst>
          </a:custGeom>
          <a:blipFill>
            <a:blip r:embed="rId30"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3321466" y="3938258"/>
            <a:ext cx="1976597" cy="2410484"/>
          </a:xfrm>
          <a:custGeom>
            <a:avLst/>
            <a:gdLst/>
            <a:ahLst/>
            <a:cxnLst/>
            <a:rect r="r" b="b" t="t" l="l"/>
            <a:pathLst>
              <a:path h="2410484" w="1976597">
                <a:moveTo>
                  <a:pt x="0" y="0"/>
                </a:moveTo>
                <a:lnTo>
                  <a:pt x="1976597" y="0"/>
                </a:lnTo>
                <a:lnTo>
                  <a:pt x="1976597" y="2410484"/>
                </a:lnTo>
                <a:lnTo>
                  <a:pt x="0" y="2410484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8086074" y="1534919"/>
            <a:ext cx="7707386" cy="19632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55"/>
              </a:lnSpc>
            </a:pPr>
            <a:r>
              <a:rPr lang="en-US" sz="11325">
                <a:solidFill>
                  <a:srgbClr val="CD4724"/>
                </a:solidFill>
                <a:latin typeface="Chewy"/>
                <a:ea typeface="Chewy"/>
                <a:cs typeface="Chewy"/>
                <a:sym typeface="Chewy"/>
              </a:rPr>
              <a:t>PORTIFOLIO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6747110" y="8712805"/>
            <a:ext cx="4575334" cy="6559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19"/>
              </a:lnSpc>
            </a:pPr>
            <a:r>
              <a:rPr lang="en-US" sz="3799">
                <a:gradFill>
                  <a:gsLst>
                    <a:gs pos="0">
                      <a:srgbClr val="EB4B3F">
                        <a:alpha val="100000"/>
                      </a:srgbClr>
                    </a:gs>
                    <a:gs pos="100000">
                      <a:srgbClr val="F0945B">
                        <a:alpha val="100000"/>
                      </a:srgbClr>
                    </a:gs>
                  </a:gsLst>
                  <a:lin ang="0"/>
                </a:gradFill>
                <a:latin typeface="Genty"/>
                <a:ea typeface="Genty"/>
                <a:cs typeface="Genty"/>
                <a:sym typeface="Genty"/>
              </a:rPr>
              <a:t>Manuela Collet Correa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1770727" y="9789160"/>
            <a:ext cx="6310908" cy="4978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60"/>
              </a:lnSpc>
            </a:pPr>
            <a:r>
              <a:rPr lang="en-US" sz="2900">
                <a:solidFill>
                  <a:srgbClr val="FF66C4"/>
                </a:solidFill>
                <a:latin typeface="Genty"/>
                <a:ea typeface="Genty"/>
                <a:cs typeface="Genty"/>
                <a:sym typeface="Genty"/>
              </a:rPr>
              <a:t>feito para o curso de Comunicação Visual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ECC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095686" y="-353696"/>
            <a:ext cx="4327228" cy="4114800"/>
          </a:xfrm>
          <a:custGeom>
            <a:avLst/>
            <a:gdLst/>
            <a:ahLst/>
            <a:cxnLst/>
            <a:rect r="r" b="b" t="t" l="l"/>
            <a:pathLst>
              <a:path h="4114800" w="4327228">
                <a:moveTo>
                  <a:pt x="0" y="0"/>
                </a:moveTo>
                <a:lnTo>
                  <a:pt x="4327228" y="0"/>
                </a:lnTo>
                <a:lnTo>
                  <a:pt x="432722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599691" y="5756237"/>
            <a:ext cx="3413224" cy="3413224"/>
          </a:xfrm>
          <a:custGeom>
            <a:avLst/>
            <a:gdLst/>
            <a:ahLst/>
            <a:cxnLst/>
            <a:rect r="r" b="b" t="t" l="l"/>
            <a:pathLst>
              <a:path h="3413224" w="3413224">
                <a:moveTo>
                  <a:pt x="0" y="0"/>
                </a:moveTo>
                <a:lnTo>
                  <a:pt x="3413224" y="0"/>
                </a:lnTo>
                <a:lnTo>
                  <a:pt x="3413224" y="3413224"/>
                </a:lnTo>
                <a:lnTo>
                  <a:pt x="0" y="341322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964026" y="1028700"/>
            <a:ext cx="5271330" cy="6589162"/>
          </a:xfrm>
          <a:custGeom>
            <a:avLst/>
            <a:gdLst/>
            <a:ahLst/>
            <a:cxnLst/>
            <a:rect r="r" b="b" t="t" l="l"/>
            <a:pathLst>
              <a:path h="6589162" w="5271330">
                <a:moveTo>
                  <a:pt x="0" y="0"/>
                </a:moveTo>
                <a:lnTo>
                  <a:pt x="5271329" y="0"/>
                </a:lnTo>
                <a:lnTo>
                  <a:pt x="5271329" y="6589162"/>
                </a:lnTo>
                <a:lnTo>
                  <a:pt x="0" y="65891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2964026" y="1558255"/>
            <a:ext cx="4847686" cy="6059607"/>
          </a:xfrm>
          <a:custGeom>
            <a:avLst/>
            <a:gdLst/>
            <a:ahLst/>
            <a:cxnLst/>
            <a:rect r="r" b="b" t="t" l="l"/>
            <a:pathLst>
              <a:path h="6059607" w="4847686">
                <a:moveTo>
                  <a:pt x="0" y="0"/>
                </a:moveTo>
                <a:lnTo>
                  <a:pt x="4847685" y="0"/>
                </a:lnTo>
                <a:lnTo>
                  <a:pt x="4847685" y="6059607"/>
                </a:lnTo>
                <a:lnTo>
                  <a:pt x="0" y="605960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27190" y="424313"/>
            <a:ext cx="2533337" cy="898183"/>
          </a:xfrm>
          <a:custGeom>
            <a:avLst/>
            <a:gdLst/>
            <a:ahLst/>
            <a:cxnLst/>
            <a:rect r="r" b="b" t="t" l="l"/>
            <a:pathLst>
              <a:path h="898183" w="2533337">
                <a:moveTo>
                  <a:pt x="0" y="0"/>
                </a:moveTo>
                <a:lnTo>
                  <a:pt x="2533337" y="0"/>
                </a:lnTo>
                <a:lnTo>
                  <a:pt x="2533337" y="898183"/>
                </a:lnTo>
                <a:lnTo>
                  <a:pt x="0" y="89818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2848491">
            <a:off x="11489413" y="9110449"/>
            <a:ext cx="4123710" cy="1776944"/>
          </a:xfrm>
          <a:custGeom>
            <a:avLst/>
            <a:gdLst/>
            <a:ahLst/>
            <a:cxnLst/>
            <a:rect r="r" b="b" t="t" l="l"/>
            <a:pathLst>
              <a:path h="1776944" w="4123710">
                <a:moveTo>
                  <a:pt x="0" y="0"/>
                </a:moveTo>
                <a:lnTo>
                  <a:pt x="4123710" y="0"/>
                </a:lnTo>
                <a:lnTo>
                  <a:pt x="4123710" y="1776944"/>
                </a:lnTo>
                <a:lnTo>
                  <a:pt x="0" y="177694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177375">
            <a:off x="6475701" y="-1434554"/>
            <a:ext cx="4254023" cy="4114800"/>
          </a:xfrm>
          <a:custGeom>
            <a:avLst/>
            <a:gdLst/>
            <a:ahLst/>
            <a:cxnLst/>
            <a:rect r="r" b="b" t="t" l="l"/>
            <a:pathLst>
              <a:path h="4114800" w="4254023">
                <a:moveTo>
                  <a:pt x="0" y="0"/>
                </a:moveTo>
                <a:lnTo>
                  <a:pt x="4254023" y="0"/>
                </a:lnTo>
                <a:lnTo>
                  <a:pt x="425402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393888" y="3085021"/>
            <a:ext cx="12065816" cy="61732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82"/>
              </a:lnSpc>
            </a:pPr>
            <a:r>
              <a:rPr lang="en-US" sz="2409" spc="120">
                <a:solidFill>
                  <a:srgbClr val="008037"/>
                </a:solidFill>
                <a:latin typeface="Public Sans"/>
                <a:ea typeface="Public Sans"/>
                <a:cs typeface="Public Sans"/>
                <a:sym typeface="Public Sans"/>
              </a:rPr>
              <a:t>           Me chamo Manuela, sou uma estudante do Ensino Fundamental – Anos Finais, moro em São Paulo com minha mãe, pai e irmãos em uma casa simples na Zona Sul, região do Jabaquara, bairro de Americanópolis. Penso ser uma pessoa </a:t>
            </a:r>
            <a:r>
              <a:rPr lang="en-US" sz="2409" spc="120" b="true">
                <a:solidFill>
                  <a:srgbClr val="008037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dedicada, esforçada, colaborativa, criativa e comunicativa, além de simpática e amigável.</a:t>
            </a:r>
            <a:r>
              <a:rPr lang="en-US" sz="2409" spc="120">
                <a:solidFill>
                  <a:srgbClr val="008037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</a:p>
          <a:p>
            <a:pPr algn="l">
              <a:lnSpc>
                <a:spcPts val="3782"/>
              </a:lnSpc>
            </a:pPr>
          </a:p>
          <a:p>
            <a:pPr algn="l">
              <a:lnSpc>
                <a:spcPts val="3782"/>
              </a:lnSpc>
            </a:pPr>
            <a:r>
              <a:rPr lang="en-US" sz="2409" spc="120">
                <a:solidFill>
                  <a:srgbClr val="008037"/>
                </a:solidFill>
                <a:latin typeface="Public Sans"/>
                <a:ea typeface="Public Sans"/>
                <a:cs typeface="Public Sans"/>
                <a:sym typeface="Public Sans"/>
              </a:rPr>
              <a:t>        T</a:t>
            </a:r>
            <a:r>
              <a:rPr lang="en-US" sz="2409" spc="120">
                <a:solidFill>
                  <a:srgbClr val="008037"/>
                </a:solidFill>
                <a:latin typeface="Public Sans"/>
                <a:ea typeface="Public Sans"/>
                <a:cs typeface="Public Sans"/>
                <a:sym typeface="Public Sans"/>
              </a:rPr>
              <a:t>enho desejo de conhecer novos lugares, culturas e pessoas. Reconheço ser muito curiosa, o que me motiva buscar novos aprendizados; isso já me levou a iniciar um curso de </a:t>
            </a:r>
            <a:r>
              <a:rPr lang="en-US" b="true" sz="2409" spc="120">
                <a:solidFill>
                  <a:srgbClr val="008037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Brigadista Mirim e Comunicação Visual.</a:t>
            </a:r>
            <a:r>
              <a:rPr lang="en-US" sz="2409" spc="120">
                <a:solidFill>
                  <a:srgbClr val="008037"/>
                </a:solidFill>
                <a:latin typeface="Public Sans"/>
                <a:ea typeface="Public Sans"/>
                <a:cs typeface="Public Sans"/>
                <a:sym typeface="Public Sans"/>
              </a:rPr>
              <a:t> Outro fato sobre mim é o ecletismo de meu estilo musical e estético, aprecio diversos gêneros de música e formas de se vestir.</a:t>
            </a:r>
            <a:r>
              <a:rPr lang="en-US" sz="2409" spc="120">
                <a:solidFill>
                  <a:srgbClr val="FFDE59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b="true" sz="2409" spc="120">
                <a:solidFill>
                  <a:srgbClr val="FF914D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Mesmo sendo jovem me considero cheia de experiências!</a:t>
            </a:r>
          </a:p>
          <a:p>
            <a:pPr algn="l">
              <a:lnSpc>
                <a:spcPts val="3782"/>
              </a:lnSpc>
            </a:pPr>
          </a:p>
        </p:txBody>
      </p:sp>
      <p:sp>
        <p:nvSpPr>
          <p:cNvPr name="TextBox 10" id="10"/>
          <p:cNvSpPr txBox="true"/>
          <p:nvPr/>
        </p:nvSpPr>
        <p:spPr>
          <a:xfrm rot="0">
            <a:off x="393888" y="1303446"/>
            <a:ext cx="7755102" cy="17081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998"/>
              </a:lnSpc>
            </a:pPr>
            <a:r>
              <a:rPr lang="en-US" sz="9999">
                <a:solidFill>
                  <a:srgbClr val="008037"/>
                </a:solidFill>
                <a:latin typeface="Genty"/>
                <a:ea typeface="Genty"/>
                <a:cs typeface="Genty"/>
                <a:sym typeface="Genty"/>
              </a:rPr>
              <a:t>Quem sou eu?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177375">
            <a:off x="6530073" y="-1266195"/>
            <a:ext cx="4254023" cy="4114800"/>
          </a:xfrm>
          <a:custGeom>
            <a:avLst/>
            <a:gdLst/>
            <a:ahLst/>
            <a:cxnLst/>
            <a:rect r="r" b="b" t="t" l="l"/>
            <a:pathLst>
              <a:path h="4114800" w="4254023">
                <a:moveTo>
                  <a:pt x="0" y="0"/>
                </a:moveTo>
                <a:lnTo>
                  <a:pt x="4254022" y="0"/>
                </a:lnTo>
                <a:lnTo>
                  <a:pt x="425402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3336378" y="1970503"/>
            <a:ext cx="4120982" cy="5223280"/>
          </a:xfrm>
          <a:custGeom>
            <a:avLst/>
            <a:gdLst/>
            <a:ahLst/>
            <a:cxnLst/>
            <a:rect r="r" b="b" t="t" l="l"/>
            <a:pathLst>
              <a:path h="5223280" w="4120982">
                <a:moveTo>
                  <a:pt x="0" y="0"/>
                </a:moveTo>
                <a:lnTo>
                  <a:pt x="4120982" y="0"/>
                </a:lnTo>
                <a:lnTo>
                  <a:pt x="4120982" y="5223280"/>
                </a:lnTo>
                <a:lnTo>
                  <a:pt x="0" y="522328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-1965" r="0" b="-1965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1211283">
            <a:off x="12631103" y="6319916"/>
            <a:ext cx="1894670" cy="1856777"/>
          </a:xfrm>
          <a:custGeom>
            <a:avLst/>
            <a:gdLst/>
            <a:ahLst/>
            <a:cxnLst/>
            <a:rect r="r" b="b" t="t" l="l"/>
            <a:pathLst>
              <a:path h="1856777" w="1894670">
                <a:moveTo>
                  <a:pt x="0" y="0"/>
                </a:moveTo>
                <a:lnTo>
                  <a:pt x="1894670" y="0"/>
                </a:lnTo>
                <a:lnTo>
                  <a:pt x="1894670" y="1856777"/>
                </a:lnTo>
                <a:lnTo>
                  <a:pt x="0" y="1856777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2885347">
            <a:off x="11561260" y="-66227"/>
            <a:ext cx="2785195" cy="2790269"/>
          </a:xfrm>
          <a:custGeom>
            <a:avLst/>
            <a:gdLst/>
            <a:ahLst/>
            <a:cxnLst/>
            <a:rect r="r" b="b" t="t" l="l"/>
            <a:pathLst>
              <a:path h="2790269" w="2785195">
                <a:moveTo>
                  <a:pt x="0" y="0"/>
                </a:moveTo>
                <a:lnTo>
                  <a:pt x="2785195" y="0"/>
                </a:lnTo>
                <a:lnTo>
                  <a:pt x="2785195" y="2790268"/>
                </a:lnTo>
                <a:lnTo>
                  <a:pt x="0" y="2790268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702576">
            <a:off x="-413450" y="-338024"/>
            <a:ext cx="1889842" cy="2362302"/>
          </a:xfrm>
          <a:custGeom>
            <a:avLst/>
            <a:gdLst/>
            <a:ahLst/>
            <a:cxnLst/>
            <a:rect r="r" b="b" t="t" l="l"/>
            <a:pathLst>
              <a:path h="2362302" w="1889842">
                <a:moveTo>
                  <a:pt x="0" y="0"/>
                </a:moveTo>
                <a:lnTo>
                  <a:pt x="1889842" y="0"/>
                </a:lnTo>
                <a:lnTo>
                  <a:pt x="1889842" y="2362302"/>
                </a:lnTo>
                <a:lnTo>
                  <a:pt x="0" y="23623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841959" y="2053036"/>
            <a:ext cx="7649074" cy="7304865"/>
          </a:xfrm>
          <a:custGeom>
            <a:avLst/>
            <a:gdLst/>
            <a:ahLst/>
            <a:cxnLst/>
            <a:rect r="r" b="b" t="t" l="l"/>
            <a:pathLst>
              <a:path h="7304865" w="7649074">
                <a:moveTo>
                  <a:pt x="0" y="0"/>
                </a:moveTo>
                <a:lnTo>
                  <a:pt x="7649074" y="0"/>
                </a:lnTo>
                <a:lnTo>
                  <a:pt x="7649074" y="7304865"/>
                </a:lnTo>
                <a:lnTo>
                  <a:pt x="0" y="730486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150221" y="3274641"/>
            <a:ext cx="7032550" cy="49903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91"/>
              </a:lnSpc>
            </a:pPr>
            <a:r>
              <a:rPr lang="en-US" sz="2478" b="true">
                <a:solidFill>
                  <a:srgbClr val="00167A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Como uma boa brasileira... </a:t>
            </a:r>
            <a:r>
              <a:rPr lang="en-US" sz="2478">
                <a:solidFill>
                  <a:srgbClr val="00167A"/>
                </a:solidFill>
                <a:latin typeface="Public Sans"/>
                <a:ea typeface="Public Sans"/>
                <a:cs typeface="Public Sans"/>
                <a:sym typeface="Public Sans"/>
              </a:rPr>
              <a:t>acredito ter ancestralidade </a:t>
            </a:r>
            <a:r>
              <a:rPr lang="en-US" sz="2478" b="true">
                <a:solidFill>
                  <a:srgbClr val="00167A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africana</a:t>
            </a:r>
            <a:r>
              <a:rPr lang="en-US" sz="2478">
                <a:solidFill>
                  <a:srgbClr val="00167A"/>
                </a:solidFill>
                <a:latin typeface="Public Sans"/>
                <a:ea typeface="Public Sans"/>
                <a:cs typeface="Public Sans"/>
                <a:sym typeface="Public Sans"/>
              </a:rPr>
              <a:t>, afinal eles fizeram e fazem parte da população do Brasil. Porém, infelizmente, não tenho mais saberes sobre aqueles que vieram antes de mim e </a:t>
            </a:r>
            <a:r>
              <a:rPr lang="en-US" sz="2478" b="true">
                <a:solidFill>
                  <a:srgbClr val="00167A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são um pedaço da minha família! </a:t>
            </a:r>
            <a:r>
              <a:rPr lang="en-US" sz="2478">
                <a:solidFill>
                  <a:srgbClr val="00167A"/>
                </a:solidFill>
                <a:latin typeface="Public Sans"/>
                <a:ea typeface="Public Sans"/>
                <a:cs typeface="Public Sans"/>
                <a:sym typeface="Public Sans"/>
              </a:rPr>
              <a:t>Quero poder um dia realizar exames, como o exame de ancestralidade, e então </a:t>
            </a:r>
            <a:r>
              <a:rPr lang="en-US" sz="2478" b="true">
                <a:solidFill>
                  <a:srgbClr val="00167A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compreender fatos sobre minha origem! </a:t>
            </a:r>
          </a:p>
          <a:p>
            <a:pPr algn="just">
              <a:lnSpc>
                <a:spcPts val="3470"/>
              </a:lnSpc>
              <a:spcBef>
                <a:spcPct val="0"/>
              </a:spcBef>
            </a:pP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2968401" y="2053036"/>
            <a:ext cx="1396190" cy="1326381"/>
          </a:xfrm>
          <a:custGeom>
            <a:avLst/>
            <a:gdLst/>
            <a:ahLst/>
            <a:cxnLst/>
            <a:rect r="r" b="b" t="t" l="l"/>
            <a:pathLst>
              <a:path h="1326381" w="1396190">
                <a:moveTo>
                  <a:pt x="0" y="0"/>
                </a:moveTo>
                <a:lnTo>
                  <a:pt x="1396190" y="0"/>
                </a:lnTo>
                <a:lnTo>
                  <a:pt x="1396190" y="1326380"/>
                </a:lnTo>
                <a:lnTo>
                  <a:pt x="0" y="132638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1088816">
            <a:off x="14842034" y="-807384"/>
            <a:ext cx="3796414" cy="3672167"/>
          </a:xfrm>
          <a:custGeom>
            <a:avLst/>
            <a:gdLst/>
            <a:ahLst/>
            <a:cxnLst/>
            <a:rect r="r" b="b" t="t" l="l"/>
            <a:pathLst>
              <a:path h="3672167" w="3796414">
                <a:moveTo>
                  <a:pt x="0" y="0"/>
                </a:moveTo>
                <a:lnTo>
                  <a:pt x="3796413" y="0"/>
                </a:lnTo>
                <a:lnTo>
                  <a:pt x="3796413" y="3672168"/>
                </a:lnTo>
                <a:lnTo>
                  <a:pt x="0" y="367216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961758" y="7669465"/>
            <a:ext cx="2176721" cy="2864107"/>
          </a:xfrm>
          <a:custGeom>
            <a:avLst/>
            <a:gdLst/>
            <a:ahLst/>
            <a:cxnLst/>
            <a:rect r="r" b="b" t="t" l="l"/>
            <a:pathLst>
              <a:path h="2864107" w="2176721">
                <a:moveTo>
                  <a:pt x="0" y="0"/>
                </a:moveTo>
                <a:lnTo>
                  <a:pt x="2176721" y="0"/>
                </a:lnTo>
                <a:lnTo>
                  <a:pt x="2176721" y="2864106"/>
                </a:lnTo>
                <a:lnTo>
                  <a:pt x="0" y="286410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717698" y="7023608"/>
            <a:ext cx="3082528" cy="3011887"/>
          </a:xfrm>
          <a:custGeom>
            <a:avLst/>
            <a:gdLst/>
            <a:ahLst/>
            <a:cxnLst/>
            <a:rect r="r" b="b" t="t" l="l"/>
            <a:pathLst>
              <a:path h="3011887" w="3082528">
                <a:moveTo>
                  <a:pt x="0" y="0"/>
                </a:moveTo>
                <a:lnTo>
                  <a:pt x="3082529" y="0"/>
                </a:lnTo>
                <a:lnTo>
                  <a:pt x="3082529" y="3011886"/>
                </a:lnTo>
                <a:lnTo>
                  <a:pt x="0" y="301188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846527" y="7498411"/>
            <a:ext cx="3364088" cy="2537083"/>
          </a:xfrm>
          <a:custGeom>
            <a:avLst/>
            <a:gdLst/>
            <a:ahLst/>
            <a:cxnLst/>
            <a:rect r="r" b="b" t="t" l="l"/>
            <a:pathLst>
              <a:path h="2537083" w="3364088">
                <a:moveTo>
                  <a:pt x="0" y="0"/>
                </a:moveTo>
                <a:lnTo>
                  <a:pt x="3364088" y="0"/>
                </a:lnTo>
                <a:lnTo>
                  <a:pt x="3364088" y="2537083"/>
                </a:lnTo>
                <a:lnTo>
                  <a:pt x="0" y="2537083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531471" y="2255240"/>
            <a:ext cx="8023889" cy="48052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473"/>
              </a:lnSpc>
            </a:pPr>
            <a:r>
              <a:rPr lang="en-US" sz="2300">
                <a:solidFill>
                  <a:srgbClr val="00167A"/>
                </a:solidFill>
                <a:latin typeface="Public Sans"/>
                <a:ea typeface="Public Sans"/>
                <a:cs typeface="Public Sans"/>
                <a:sym typeface="Public Sans"/>
              </a:rPr>
              <a:t>    </a:t>
            </a:r>
            <a:r>
              <a:rPr lang="en-US" sz="2300">
                <a:solidFill>
                  <a:srgbClr val="00167A"/>
                </a:solidFill>
                <a:latin typeface="Public Sans"/>
                <a:ea typeface="Public Sans"/>
                <a:cs typeface="Public Sans"/>
                <a:sym typeface="Public Sans"/>
              </a:rPr>
              <a:t>Um fato sobre mim que me fascina é a minha origem! Meus ancestrais por parte materna vêm de uma</a:t>
            </a:r>
            <a:r>
              <a:rPr lang="en-US" b="true" sz="2300">
                <a:solidFill>
                  <a:srgbClr val="00167A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 comunidade indígena do Paraná</a:t>
            </a:r>
            <a:r>
              <a:rPr lang="en-US" sz="2300">
                <a:solidFill>
                  <a:srgbClr val="00167A"/>
                </a:solidFill>
                <a:latin typeface="Public Sans"/>
                <a:ea typeface="Public Sans"/>
                <a:cs typeface="Public Sans"/>
                <a:sym typeface="Public Sans"/>
              </a:rPr>
              <a:t>, a qual ainda não tenho muitas informações, mas desejo me aprofundar nesse conhecimento. </a:t>
            </a:r>
          </a:p>
          <a:p>
            <a:pPr algn="just">
              <a:lnSpc>
                <a:spcPts val="3473"/>
              </a:lnSpc>
            </a:pPr>
            <a:r>
              <a:rPr lang="en-US" sz="2300">
                <a:solidFill>
                  <a:srgbClr val="00167A"/>
                </a:solidFill>
                <a:latin typeface="Public Sans"/>
                <a:ea typeface="Public Sans"/>
                <a:cs typeface="Public Sans"/>
                <a:sym typeface="Public Sans"/>
              </a:rPr>
              <a:t>    Já a família do meu pai têm origens </a:t>
            </a:r>
            <a:r>
              <a:rPr lang="en-US" b="true" sz="2300">
                <a:solidFill>
                  <a:srgbClr val="00167A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portuguesas e italianas</a:t>
            </a:r>
            <a:r>
              <a:rPr lang="en-US" sz="2300">
                <a:solidFill>
                  <a:srgbClr val="00167A"/>
                </a:solidFill>
                <a:latin typeface="Public Sans"/>
                <a:ea typeface="Public Sans"/>
                <a:cs typeface="Public Sans"/>
                <a:sym typeface="Public Sans"/>
              </a:rPr>
              <a:t> que fugiram para solo brasileiro em busca de melhores condições de vida. Em ambas linhagens é possível reconhecer </a:t>
            </a:r>
            <a:r>
              <a:rPr lang="en-US" b="true" sz="2300">
                <a:solidFill>
                  <a:srgbClr val="00167A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grande riqueza cultural, e isto me encanta! Através do contato com esta diversidade descubro diferentes culturas!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050105" y="295332"/>
            <a:ext cx="8834954" cy="17081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3998"/>
              </a:lnSpc>
            </a:pPr>
            <a:r>
              <a:rPr lang="en-US" sz="9999">
                <a:solidFill>
                  <a:srgbClr val="1800AD"/>
                </a:solidFill>
                <a:latin typeface="Genty"/>
                <a:ea typeface="Genty"/>
                <a:cs typeface="Genty"/>
                <a:sym typeface="Genty"/>
              </a:rPr>
              <a:t>A</a:t>
            </a:r>
            <a:r>
              <a:rPr lang="en-US" sz="9999">
                <a:solidFill>
                  <a:srgbClr val="1800AD"/>
                </a:solidFill>
                <a:latin typeface="Genty"/>
                <a:ea typeface="Genty"/>
                <a:cs typeface="Genty"/>
                <a:sym typeface="Genty"/>
              </a:rPr>
              <a:t>ncestralidade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C85B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510682" y="3079996"/>
            <a:ext cx="8112800" cy="4852929"/>
          </a:xfrm>
          <a:custGeom>
            <a:avLst/>
            <a:gdLst/>
            <a:ahLst/>
            <a:cxnLst/>
            <a:rect r="r" b="b" t="t" l="l"/>
            <a:pathLst>
              <a:path h="4852929" w="8112800">
                <a:moveTo>
                  <a:pt x="0" y="0"/>
                </a:moveTo>
                <a:lnTo>
                  <a:pt x="8112800" y="0"/>
                </a:lnTo>
                <a:lnTo>
                  <a:pt x="8112800" y="4852929"/>
                </a:lnTo>
                <a:lnTo>
                  <a:pt x="0" y="48529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5400000">
            <a:off x="-1064471" y="3207143"/>
            <a:ext cx="7839852" cy="5095904"/>
          </a:xfrm>
          <a:custGeom>
            <a:avLst/>
            <a:gdLst/>
            <a:ahLst/>
            <a:cxnLst/>
            <a:rect r="r" b="b" t="t" l="l"/>
            <a:pathLst>
              <a:path h="5095904" w="7839852">
                <a:moveTo>
                  <a:pt x="0" y="0"/>
                </a:moveTo>
                <a:lnTo>
                  <a:pt x="7839851" y="0"/>
                </a:lnTo>
                <a:lnTo>
                  <a:pt x="7839851" y="5095904"/>
                </a:lnTo>
                <a:lnTo>
                  <a:pt x="0" y="509590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058228">
            <a:off x="11227424" y="404625"/>
            <a:ext cx="827206" cy="1616536"/>
          </a:xfrm>
          <a:custGeom>
            <a:avLst/>
            <a:gdLst/>
            <a:ahLst/>
            <a:cxnLst/>
            <a:rect r="r" b="b" t="t" l="l"/>
            <a:pathLst>
              <a:path h="1616536" w="827206">
                <a:moveTo>
                  <a:pt x="0" y="0"/>
                </a:moveTo>
                <a:lnTo>
                  <a:pt x="827205" y="0"/>
                </a:lnTo>
                <a:lnTo>
                  <a:pt x="827205" y="1616537"/>
                </a:lnTo>
                <a:lnTo>
                  <a:pt x="0" y="161653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-2215" r="0" b="-2215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788945" y="169007"/>
            <a:ext cx="2282524" cy="2454327"/>
          </a:xfrm>
          <a:custGeom>
            <a:avLst/>
            <a:gdLst/>
            <a:ahLst/>
            <a:cxnLst/>
            <a:rect r="r" b="b" t="t" l="l"/>
            <a:pathLst>
              <a:path h="2454327" w="2282524">
                <a:moveTo>
                  <a:pt x="0" y="0"/>
                </a:moveTo>
                <a:lnTo>
                  <a:pt x="2282524" y="0"/>
                </a:lnTo>
                <a:lnTo>
                  <a:pt x="2282524" y="2454327"/>
                </a:lnTo>
                <a:lnTo>
                  <a:pt x="0" y="245432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642875" y="2304394"/>
            <a:ext cx="4425158" cy="7126517"/>
          </a:xfrm>
          <a:custGeom>
            <a:avLst/>
            <a:gdLst/>
            <a:ahLst/>
            <a:cxnLst/>
            <a:rect r="r" b="b" t="t" l="l"/>
            <a:pathLst>
              <a:path h="7126517" w="4425158">
                <a:moveTo>
                  <a:pt x="0" y="0"/>
                </a:moveTo>
                <a:lnTo>
                  <a:pt x="4425158" y="0"/>
                </a:lnTo>
                <a:lnTo>
                  <a:pt x="4425158" y="7126516"/>
                </a:lnTo>
                <a:lnTo>
                  <a:pt x="0" y="712651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478" t="0" r="-478" b="-2488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132576" y="1212893"/>
            <a:ext cx="1368128" cy="1410441"/>
          </a:xfrm>
          <a:custGeom>
            <a:avLst/>
            <a:gdLst/>
            <a:ahLst/>
            <a:cxnLst/>
            <a:rect r="r" b="b" t="t" l="l"/>
            <a:pathLst>
              <a:path h="1410441" w="1368128">
                <a:moveTo>
                  <a:pt x="0" y="0"/>
                </a:moveTo>
                <a:lnTo>
                  <a:pt x="1368128" y="0"/>
                </a:lnTo>
                <a:lnTo>
                  <a:pt x="1368128" y="1410441"/>
                </a:lnTo>
                <a:lnTo>
                  <a:pt x="0" y="141044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4710461" y="1129675"/>
            <a:ext cx="1349424" cy="1391159"/>
          </a:xfrm>
          <a:custGeom>
            <a:avLst/>
            <a:gdLst/>
            <a:ahLst/>
            <a:cxnLst/>
            <a:rect r="r" b="b" t="t" l="l"/>
            <a:pathLst>
              <a:path h="1391159" w="1349424">
                <a:moveTo>
                  <a:pt x="0" y="0"/>
                </a:moveTo>
                <a:lnTo>
                  <a:pt x="1349424" y="0"/>
                </a:lnTo>
                <a:lnTo>
                  <a:pt x="1349424" y="1391159"/>
                </a:lnTo>
                <a:lnTo>
                  <a:pt x="0" y="139115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3769275">
            <a:off x="1698979" y="-1977014"/>
            <a:ext cx="4225686" cy="4087391"/>
          </a:xfrm>
          <a:custGeom>
            <a:avLst/>
            <a:gdLst/>
            <a:ahLst/>
            <a:cxnLst/>
            <a:rect r="r" b="b" t="t" l="l"/>
            <a:pathLst>
              <a:path h="4087391" w="4225686">
                <a:moveTo>
                  <a:pt x="0" y="0"/>
                </a:moveTo>
                <a:lnTo>
                  <a:pt x="4225686" y="0"/>
                </a:lnTo>
                <a:lnTo>
                  <a:pt x="4225686" y="4087391"/>
                </a:lnTo>
                <a:lnTo>
                  <a:pt x="0" y="408739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3769275">
            <a:off x="1698979" y="-2138607"/>
            <a:ext cx="4225686" cy="4087391"/>
          </a:xfrm>
          <a:custGeom>
            <a:avLst/>
            <a:gdLst/>
            <a:ahLst/>
            <a:cxnLst/>
            <a:rect r="r" b="b" t="t" l="l"/>
            <a:pathLst>
              <a:path h="4087391" w="4225686">
                <a:moveTo>
                  <a:pt x="0" y="0"/>
                </a:moveTo>
                <a:lnTo>
                  <a:pt x="4225686" y="0"/>
                </a:lnTo>
                <a:lnTo>
                  <a:pt x="4225686" y="4087391"/>
                </a:lnTo>
                <a:lnTo>
                  <a:pt x="0" y="408739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3769275">
            <a:off x="1698979" y="-2300200"/>
            <a:ext cx="4225686" cy="4087391"/>
          </a:xfrm>
          <a:custGeom>
            <a:avLst/>
            <a:gdLst/>
            <a:ahLst/>
            <a:cxnLst/>
            <a:rect r="r" b="b" t="t" l="l"/>
            <a:pathLst>
              <a:path h="4087391" w="4225686">
                <a:moveTo>
                  <a:pt x="0" y="0"/>
                </a:moveTo>
                <a:lnTo>
                  <a:pt x="4225686" y="0"/>
                </a:lnTo>
                <a:lnTo>
                  <a:pt x="4225686" y="4087391"/>
                </a:lnTo>
                <a:lnTo>
                  <a:pt x="0" y="408739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2918205" y="6213560"/>
            <a:ext cx="5153264" cy="3984117"/>
          </a:xfrm>
          <a:custGeom>
            <a:avLst/>
            <a:gdLst/>
            <a:ahLst/>
            <a:cxnLst/>
            <a:rect r="r" b="b" t="t" l="l"/>
            <a:pathLst>
              <a:path h="3984117" w="5153264">
                <a:moveTo>
                  <a:pt x="0" y="0"/>
                </a:moveTo>
                <a:lnTo>
                  <a:pt x="5153264" y="0"/>
                </a:lnTo>
                <a:lnTo>
                  <a:pt x="5153264" y="3984117"/>
                </a:lnTo>
                <a:lnTo>
                  <a:pt x="0" y="3984117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5841357" y="3349591"/>
            <a:ext cx="7451450" cy="47062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06"/>
              </a:lnSpc>
            </a:pPr>
            <a:r>
              <a:rPr lang="en-US" sz="2409">
                <a:solidFill>
                  <a:srgbClr val="202759"/>
                </a:solidFill>
                <a:latin typeface="Public Sans"/>
                <a:ea typeface="Public Sans"/>
                <a:cs typeface="Public Sans"/>
                <a:sym typeface="Public Sans"/>
              </a:rPr>
              <a:t>     </a:t>
            </a:r>
            <a:r>
              <a:rPr lang="en-US" sz="2409">
                <a:solidFill>
                  <a:srgbClr val="202759"/>
                </a:solidFill>
                <a:latin typeface="Public Sans"/>
                <a:ea typeface="Public Sans"/>
                <a:cs typeface="Public Sans"/>
                <a:sym typeface="Public Sans"/>
              </a:rPr>
              <a:t>Já participei de propostas de jogos para escrita criativa e consegui elaborar pequenos textos, frases e parágrafos. Também escrevi textos normativos, cartas, cordéis, narrativas de suspense, enigma, poema, fábula, contos, biografia, sinopse, resenha, resumos e muitos outros gêneros. Estou bastante familiarizada com a escrita, já que essas experiências me fizeram desenvolver um maior poder de comunicação!</a:t>
            </a:r>
          </a:p>
          <a:p>
            <a:pPr algn="l">
              <a:lnSpc>
                <a:spcPts val="3011"/>
              </a:lnSpc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6782506" y="401673"/>
            <a:ext cx="4061335" cy="1798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795"/>
              </a:lnSpc>
            </a:pPr>
            <a:r>
              <a:rPr lang="en-US" sz="10568" u="sng">
                <a:solidFill>
                  <a:srgbClr val="00167A"/>
                </a:solidFill>
                <a:latin typeface="Genty"/>
                <a:ea typeface="Genty"/>
                <a:cs typeface="Genty"/>
                <a:sym typeface="Genty"/>
              </a:rPr>
              <a:t>Escrita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6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532274" y="0"/>
            <a:ext cx="10990267" cy="10990267"/>
          </a:xfrm>
          <a:custGeom>
            <a:avLst/>
            <a:gdLst/>
            <a:ahLst/>
            <a:cxnLst/>
            <a:rect r="r" b="b" t="t" l="l"/>
            <a:pathLst>
              <a:path h="10990267" w="10990267">
                <a:moveTo>
                  <a:pt x="0" y="0"/>
                </a:moveTo>
                <a:lnTo>
                  <a:pt x="10990268" y="0"/>
                </a:lnTo>
                <a:lnTo>
                  <a:pt x="10990268" y="10990267"/>
                </a:lnTo>
                <a:lnTo>
                  <a:pt x="0" y="109902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457994" y="0"/>
            <a:ext cx="10990267" cy="10990267"/>
          </a:xfrm>
          <a:custGeom>
            <a:avLst/>
            <a:gdLst/>
            <a:ahLst/>
            <a:cxnLst/>
            <a:rect r="r" b="b" t="t" l="l"/>
            <a:pathLst>
              <a:path h="10990267" w="10990267">
                <a:moveTo>
                  <a:pt x="0" y="0"/>
                </a:moveTo>
                <a:lnTo>
                  <a:pt x="10990267" y="0"/>
                </a:lnTo>
                <a:lnTo>
                  <a:pt x="10990267" y="10990267"/>
                </a:lnTo>
                <a:lnTo>
                  <a:pt x="0" y="109902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489380" y="3549925"/>
            <a:ext cx="9542876" cy="5708375"/>
          </a:xfrm>
          <a:custGeom>
            <a:avLst/>
            <a:gdLst/>
            <a:ahLst/>
            <a:cxnLst/>
            <a:rect r="r" b="b" t="t" l="l"/>
            <a:pathLst>
              <a:path h="5708375" w="9542876">
                <a:moveTo>
                  <a:pt x="0" y="0"/>
                </a:moveTo>
                <a:lnTo>
                  <a:pt x="9542876" y="0"/>
                </a:lnTo>
                <a:lnTo>
                  <a:pt x="9542876" y="5708375"/>
                </a:lnTo>
                <a:lnTo>
                  <a:pt x="0" y="57083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-1004867" y="1039330"/>
            <a:ext cx="12531371" cy="17672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420"/>
              </a:lnSpc>
            </a:pPr>
            <a:r>
              <a:rPr lang="en-US" sz="10300" u="sng">
                <a:solidFill>
                  <a:srgbClr val="000000"/>
                </a:solidFill>
                <a:latin typeface="Genty"/>
                <a:ea typeface="Genty"/>
                <a:cs typeface="Genty"/>
                <a:sym typeface="Genty"/>
              </a:rPr>
              <a:t>Pinturas e makes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1399391">
            <a:off x="10639628" y="560087"/>
            <a:ext cx="1463650" cy="2251769"/>
          </a:xfrm>
          <a:custGeom>
            <a:avLst/>
            <a:gdLst/>
            <a:ahLst/>
            <a:cxnLst/>
            <a:rect r="r" b="b" t="t" l="l"/>
            <a:pathLst>
              <a:path h="2251769" w="1463650">
                <a:moveTo>
                  <a:pt x="0" y="0"/>
                </a:moveTo>
                <a:lnTo>
                  <a:pt x="1463650" y="0"/>
                </a:lnTo>
                <a:lnTo>
                  <a:pt x="1463650" y="2251769"/>
                </a:lnTo>
                <a:lnTo>
                  <a:pt x="0" y="225176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460076" y="5907719"/>
            <a:ext cx="3027502" cy="4433130"/>
          </a:xfrm>
          <a:custGeom>
            <a:avLst/>
            <a:gdLst/>
            <a:ahLst/>
            <a:cxnLst/>
            <a:rect r="r" b="b" t="t" l="l"/>
            <a:pathLst>
              <a:path h="4433130" w="3027502">
                <a:moveTo>
                  <a:pt x="0" y="0"/>
                </a:moveTo>
                <a:lnTo>
                  <a:pt x="3027502" y="0"/>
                </a:lnTo>
                <a:lnTo>
                  <a:pt x="3027502" y="4433130"/>
                </a:lnTo>
                <a:lnTo>
                  <a:pt x="0" y="443313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-10847" r="0" b="-10561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4719424" y="1358971"/>
            <a:ext cx="3568576" cy="6012079"/>
          </a:xfrm>
          <a:custGeom>
            <a:avLst/>
            <a:gdLst/>
            <a:ahLst/>
            <a:cxnLst/>
            <a:rect r="r" b="b" t="t" l="l"/>
            <a:pathLst>
              <a:path h="6012079" w="3568576">
                <a:moveTo>
                  <a:pt x="0" y="0"/>
                </a:moveTo>
                <a:lnTo>
                  <a:pt x="3568576" y="0"/>
                </a:lnTo>
                <a:lnTo>
                  <a:pt x="3568576" y="6012079"/>
                </a:lnTo>
                <a:lnTo>
                  <a:pt x="0" y="601207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37508" t="-7264" r="-26406" b="-22379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5400000">
            <a:off x="14273545" y="6326393"/>
            <a:ext cx="3089414" cy="4939497"/>
          </a:xfrm>
          <a:custGeom>
            <a:avLst/>
            <a:gdLst/>
            <a:ahLst/>
            <a:cxnLst/>
            <a:rect r="r" b="b" t="t" l="l"/>
            <a:pathLst>
              <a:path h="4939497" w="3089414">
                <a:moveTo>
                  <a:pt x="0" y="0"/>
                </a:moveTo>
                <a:lnTo>
                  <a:pt x="3089414" y="0"/>
                </a:lnTo>
                <a:lnTo>
                  <a:pt x="3089414" y="4939497"/>
                </a:lnTo>
                <a:lnTo>
                  <a:pt x="0" y="493949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892810" y="3917747"/>
            <a:ext cx="8736015" cy="5598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001"/>
              </a:lnSpc>
            </a:pPr>
            <a:r>
              <a:rPr lang="en-US" sz="2299">
                <a:solidFill>
                  <a:srgbClr val="BB4E4E"/>
                </a:solidFill>
                <a:latin typeface="Public Sans"/>
                <a:ea typeface="Public Sans"/>
                <a:cs typeface="Public Sans"/>
                <a:sym typeface="Public Sans"/>
              </a:rPr>
              <a:t>    </a:t>
            </a:r>
            <a:r>
              <a:rPr lang="en-US" sz="2299">
                <a:solidFill>
                  <a:srgbClr val="BB4E4E"/>
                </a:solidFill>
                <a:latin typeface="Public Sans"/>
                <a:ea typeface="Public Sans"/>
                <a:cs typeface="Public Sans"/>
                <a:sym typeface="Public Sans"/>
              </a:rPr>
              <a:t>Outra área artística que me atrai de maneira significativa é a </a:t>
            </a:r>
            <a:r>
              <a:rPr lang="en-US" b="true" sz="2299">
                <a:solidFill>
                  <a:srgbClr val="BB4E4E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pintura</a:t>
            </a:r>
            <a:r>
              <a:rPr lang="en-US" sz="2299">
                <a:solidFill>
                  <a:srgbClr val="BB4E4E"/>
                </a:solidFill>
                <a:latin typeface="Public Sans"/>
                <a:ea typeface="Public Sans"/>
                <a:cs typeface="Public Sans"/>
                <a:sym typeface="Public Sans"/>
              </a:rPr>
              <a:t>. Particularmente quero ampliar meu repertório nesse ramo. Pintar permite-me relaxar, ampliar o meu olhar em relação ao meu redor e organizar pensamentos e emoções. As paisagens têm um lugar especial e aconchegante em meu coração!</a:t>
            </a:r>
            <a:r>
              <a:rPr lang="en-US" b="true" sz="2299">
                <a:solidFill>
                  <a:srgbClr val="BB4E4E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 O meu rosto também já foi palco de algumas obras</a:t>
            </a:r>
            <a:r>
              <a:rPr lang="en-US" sz="2299">
                <a:solidFill>
                  <a:srgbClr val="BB4E4E"/>
                </a:solidFill>
                <a:latin typeface="Public Sans"/>
                <a:ea typeface="Public Sans"/>
                <a:cs typeface="Public Sans"/>
                <a:sym typeface="Public Sans"/>
              </a:rPr>
              <a:t>, como por exemplo maquiagens temáticas de Halloween, Copa do Mundo, festa junina, Homem-Aranha, etc.</a:t>
            </a:r>
            <a:r>
              <a:rPr lang="en-US" b="true" sz="2299">
                <a:solidFill>
                  <a:srgbClr val="BB4E4E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 Com tinta e pincel, caneta e papel, nosso limite ultrapassa o céu!</a:t>
            </a:r>
          </a:p>
          <a:p>
            <a:pPr algn="just">
              <a:lnSpc>
                <a:spcPts val="4330"/>
              </a:lnSpc>
            </a:pPr>
          </a:p>
          <a:p>
            <a:pPr algn="just">
              <a:lnSpc>
                <a:spcPts val="4330"/>
              </a:lnSpc>
              <a:spcBef>
                <a:spcPct val="0"/>
              </a:spcBef>
            </a:pPr>
          </a:p>
        </p:txBody>
      </p:sp>
      <p:sp>
        <p:nvSpPr>
          <p:cNvPr name="Freeform 11" id="11"/>
          <p:cNvSpPr/>
          <p:nvPr/>
        </p:nvSpPr>
        <p:spPr>
          <a:xfrm flipH="false" flipV="false" rot="-5400000">
            <a:off x="11289879" y="2235336"/>
            <a:ext cx="3067151" cy="4259348"/>
          </a:xfrm>
          <a:custGeom>
            <a:avLst/>
            <a:gdLst/>
            <a:ahLst/>
            <a:cxnLst/>
            <a:rect r="r" b="b" t="t" l="l"/>
            <a:pathLst>
              <a:path h="4259348" w="3067151">
                <a:moveTo>
                  <a:pt x="0" y="0"/>
                </a:moveTo>
                <a:lnTo>
                  <a:pt x="3067150" y="0"/>
                </a:lnTo>
                <a:lnTo>
                  <a:pt x="3067150" y="4259348"/>
                </a:lnTo>
                <a:lnTo>
                  <a:pt x="0" y="425934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3089064" y="5495134"/>
            <a:ext cx="2059025" cy="2254142"/>
          </a:xfrm>
          <a:custGeom>
            <a:avLst/>
            <a:gdLst/>
            <a:ahLst/>
            <a:cxnLst/>
            <a:rect r="r" b="b" t="t" l="l"/>
            <a:pathLst>
              <a:path h="2254142" w="2059025">
                <a:moveTo>
                  <a:pt x="0" y="0"/>
                </a:moveTo>
                <a:lnTo>
                  <a:pt x="2059026" y="0"/>
                </a:lnTo>
                <a:lnTo>
                  <a:pt x="2059026" y="2254142"/>
                </a:lnTo>
                <a:lnTo>
                  <a:pt x="0" y="225414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76147" t="-90490" r="-63579" b="-101295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D18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-1040391" y="403452"/>
            <a:ext cx="13700994" cy="18492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147"/>
              </a:lnSpc>
            </a:pPr>
            <a:r>
              <a:rPr lang="en-US" sz="10819">
                <a:solidFill>
                  <a:srgbClr val="1800AD"/>
                </a:solidFill>
                <a:latin typeface="Genty"/>
                <a:ea typeface="Genty"/>
                <a:cs typeface="Genty"/>
                <a:sym typeface="Genty"/>
              </a:rPr>
              <a:t>Outros hobbies</a:t>
            </a:r>
          </a:p>
        </p:txBody>
      </p:sp>
      <p:sp>
        <p:nvSpPr>
          <p:cNvPr name="AutoShape 3" id="3"/>
          <p:cNvSpPr/>
          <p:nvPr/>
        </p:nvSpPr>
        <p:spPr>
          <a:xfrm>
            <a:off x="1546413" y="1913467"/>
            <a:ext cx="8512624" cy="0"/>
          </a:xfrm>
          <a:prstGeom prst="line">
            <a:avLst/>
          </a:prstGeom>
          <a:ln cap="flat" w="38100">
            <a:solidFill>
              <a:srgbClr val="4478BB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16725247" y="1028700"/>
            <a:ext cx="1384350" cy="3219418"/>
          </a:xfrm>
          <a:custGeom>
            <a:avLst/>
            <a:gdLst/>
            <a:ahLst/>
            <a:cxnLst/>
            <a:rect r="r" b="b" t="t" l="l"/>
            <a:pathLst>
              <a:path h="3219418" w="1384350">
                <a:moveTo>
                  <a:pt x="0" y="0"/>
                </a:moveTo>
                <a:lnTo>
                  <a:pt x="1384350" y="0"/>
                </a:lnTo>
                <a:lnTo>
                  <a:pt x="1384350" y="3219418"/>
                </a:lnTo>
                <a:lnTo>
                  <a:pt x="0" y="32194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2083558" y="5598613"/>
            <a:ext cx="4369233" cy="2840001"/>
          </a:xfrm>
          <a:custGeom>
            <a:avLst/>
            <a:gdLst/>
            <a:ahLst/>
            <a:cxnLst/>
            <a:rect r="r" b="b" t="t" l="l"/>
            <a:pathLst>
              <a:path h="2840001" w="4369233">
                <a:moveTo>
                  <a:pt x="0" y="0"/>
                </a:moveTo>
                <a:lnTo>
                  <a:pt x="4369233" y="0"/>
                </a:lnTo>
                <a:lnTo>
                  <a:pt x="4369233" y="2840001"/>
                </a:lnTo>
                <a:lnTo>
                  <a:pt x="0" y="284000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0000"/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083558" y="1028700"/>
            <a:ext cx="4468366" cy="4187656"/>
          </a:xfrm>
          <a:custGeom>
            <a:avLst/>
            <a:gdLst/>
            <a:ahLst/>
            <a:cxnLst/>
            <a:rect r="r" b="b" t="t" l="l"/>
            <a:pathLst>
              <a:path h="4187656" w="4468366">
                <a:moveTo>
                  <a:pt x="0" y="0"/>
                </a:moveTo>
                <a:lnTo>
                  <a:pt x="4468366" y="0"/>
                </a:lnTo>
                <a:lnTo>
                  <a:pt x="4468366" y="4187656"/>
                </a:lnTo>
                <a:lnTo>
                  <a:pt x="0" y="418765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2370" t="0" r="-33047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6201925" y="4460208"/>
            <a:ext cx="2114749" cy="4397509"/>
          </a:xfrm>
          <a:custGeom>
            <a:avLst/>
            <a:gdLst/>
            <a:ahLst/>
            <a:cxnLst/>
            <a:rect r="r" b="b" t="t" l="l"/>
            <a:pathLst>
              <a:path h="4397509" w="2114749">
                <a:moveTo>
                  <a:pt x="0" y="0"/>
                </a:moveTo>
                <a:lnTo>
                  <a:pt x="2114750" y="0"/>
                </a:lnTo>
                <a:lnTo>
                  <a:pt x="2114750" y="4397509"/>
                </a:lnTo>
                <a:lnTo>
                  <a:pt x="0" y="439750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-16968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9847499" y="172803"/>
            <a:ext cx="1153602" cy="1385330"/>
          </a:xfrm>
          <a:custGeom>
            <a:avLst/>
            <a:gdLst/>
            <a:ahLst/>
            <a:cxnLst/>
            <a:rect r="r" b="b" t="t" l="l"/>
            <a:pathLst>
              <a:path h="1385330" w="1153602">
                <a:moveTo>
                  <a:pt x="0" y="0"/>
                </a:moveTo>
                <a:lnTo>
                  <a:pt x="1153602" y="0"/>
                </a:lnTo>
                <a:lnTo>
                  <a:pt x="1153602" y="1385330"/>
                </a:lnTo>
                <a:lnTo>
                  <a:pt x="0" y="138533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6409003" y="8770401"/>
            <a:ext cx="1907672" cy="1516599"/>
          </a:xfrm>
          <a:custGeom>
            <a:avLst/>
            <a:gdLst/>
            <a:ahLst/>
            <a:cxnLst/>
            <a:rect r="r" b="b" t="t" l="l"/>
            <a:pathLst>
              <a:path h="1516599" w="1907672">
                <a:moveTo>
                  <a:pt x="0" y="0"/>
                </a:moveTo>
                <a:lnTo>
                  <a:pt x="1907672" y="0"/>
                </a:lnTo>
                <a:lnTo>
                  <a:pt x="1907672" y="1516599"/>
                </a:lnTo>
                <a:lnTo>
                  <a:pt x="0" y="151659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376732" y="2425724"/>
            <a:ext cx="11341278" cy="65383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001"/>
              </a:lnSpc>
            </a:pPr>
            <a:r>
              <a:rPr lang="en-US" sz="2299">
                <a:solidFill>
                  <a:srgbClr val="5872A6"/>
                </a:solidFill>
                <a:latin typeface="Public Sans"/>
                <a:ea typeface="Public Sans"/>
                <a:cs typeface="Public Sans"/>
                <a:sym typeface="Public Sans"/>
              </a:rPr>
              <a:t>     Além da pintura e da escrita, eu me expresso através da dança porque acredito que  passos e movimentos contam histórias, sejam elas narrativas da música ou do processo de composição da coreografia. Na escola já fiz aulas de balé e jazz, e cada dia que passa me apaixono mais por dançar! Esse esporte permite-me concretizar pensamentos e sentimentos, ajudando-me a organizá-los. Em momentos de stress ou espontaneidade dançar chega a ser algo indescritível e libertador!</a:t>
            </a:r>
          </a:p>
          <a:p>
            <a:pPr algn="just">
              <a:lnSpc>
                <a:spcPts val="4001"/>
              </a:lnSpc>
            </a:pPr>
            <a:r>
              <a:rPr lang="en-US" sz="2299">
                <a:solidFill>
                  <a:srgbClr val="5872A6"/>
                </a:solidFill>
                <a:latin typeface="Public Sans"/>
                <a:ea typeface="Public Sans"/>
                <a:cs typeface="Public Sans"/>
                <a:sym typeface="Public Sans"/>
              </a:rPr>
              <a:t>       Tenho afeição por lutas, como o Jiu-Jitsu, que ensinam técnica e autodefesa, mas também abrem nossos olhos para princípios e valores como disciplina, respeito, determinação, amizade e cuidado próprio. </a:t>
            </a:r>
          </a:p>
          <a:p>
            <a:pPr algn="just">
              <a:lnSpc>
                <a:spcPts val="4001"/>
              </a:lnSpc>
            </a:pPr>
            <a:r>
              <a:rPr lang="en-US" sz="2299">
                <a:solidFill>
                  <a:srgbClr val="5872A6"/>
                </a:solidFill>
                <a:latin typeface="Public Sans"/>
                <a:ea typeface="Public Sans"/>
                <a:cs typeface="Public Sans"/>
                <a:sym typeface="Public Sans"/>
              </a:rPr>
              <a:t>        Outra coisa que desejo fazer é estudar profundamente assuntos variados como política, curiosidades, teorias, casos criminais, etc. Esses conhecimentos me trazem repertório e argumentação para manter opiniões, conversar e servem como meta pessoal.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-2848491">
            <a:off x="9130568" y="9670220"/>
            <a:ext cx="4123710" cy="1776944"/>
          </a:xfrm>
          <a:custGeom>
            <a:avLst/>
            <a:gdLst/>
            <a:ahLst/>
            <a:cxnLst/>
            <a:rect r="r" b="b" t="t" l="l"/>
            <a:pathLst>
              <a:path h="1776944" w="4123710">
                <a:moveTo>
                  <a:pt x="0" y="0"/>
                </a:moveTo>
                <a:lnTo>
                  <a:pt x="4123710" y="0"/>
                </a:lnTo>
                <a:lnTo>
                  <a:pt x="4123710" y="1776944"/>
                </a:lnTo>
                <a:lnTo>
                  <a:pt x="0" y="177694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-2558886" y="8770401"/>
            <a:ext cx="4105298" cy="4140916"/>
          </a:xfrm>
          <a:custGeom>
            <a:avLst/>
            <a:gdLst/>
            <a:ahLst/>
            <a:cxnLst/>
            <a:rect r="r" b="b" t="t" l="l"/>
            <a:pathLst>
              <a:path h="4140916" w="4105298">
                <a:moveTo>
                  <a:pt x="0" y="0"/>
                </a:moveTo>
                <a:lnTo>
                  <a:pt x="4105299" y="0"/>
                </a:lnTo>
                <a:lnTo>
                  <a:pt x="4105299" y="4140916"/>
                </a:lnTo>
                <a:lnTo>
                  <a:pt x="0" y="414091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0" y="9054392"/>
            <a:ext cx="1214679" cy="1232608"/>
          </a:xfrm>
          <a:custGeom>
            <a:avLst/>
            <a:gdLst/>
            <a:ahLst/>
            <a:cxnLst/>
            <a:rect r="r" b="b" t="t" l="l"/>
            <a:pathLst>
              <a:path h="1232608" w="1214679">
                <a:moveTo>
                  <a:pt x="0" y="0"/>
                </a:moveTo>
                <a:lnTo>
                  <a:pt x="1214679" y="0"/>
                </a:lnTo>
                <a:lnTo>
                  <a:pt x="1214679" y="1232608"/>
                </a:lnTo>
                <a:lnTo>
                  <a:pt x="0" y="123260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6201925" y="172803"/>
            <a:ext cx="1104346" cy="1076737"/>
          </a:xfrm>
          <a:custGeom>
            <a:avLst/>
            <a:gdLst/>
            <a:ahLst/>
            <a:cxnLst/>
            <a:rect r="r" b="b" t="t" l="l"/>
            <a:pathLst>
              <a:path h="1076737" w="1104346">
                <a:moveTo>
                  <a:pt x="0" y="0"/>
                </a:moveTo>
                <a:lnTo>
                  <a:pt x="1104346" y="0"/>
                </a:lnTo>
                <a:lnTo>
                  <a:pt x="1104346" y="1076737"/>
                </a:lnTo>
                <a:lnTo>
                  <a:pt x="0" y="1076737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177375">
            <a:off x="-1213031" y="-689934"/>
            <a:ext cx="2694040" cy="2605871"/>
          </a:xfrm>
          <a:custGeom>
            <a:avLst/>
            <a:gdLst/>
            <a:ahLst/>
            <a:cxnLst/>
            <a:rect r="r" b="b" t="t" l="l"/>
            <a:pathLst>
              <a:path h="2605871" w="2694040">
                <a:moveTo>
                  <a:pt x="0" y="0"/>
                </a:moveTo>
                <a:lnTo>
                  <a:pt x="2694040" y="0"/>
                </a:lnTo>
                <a:lnTo>
                  <a:pt x="2694040" y="2605871"/>
                </a:lnTo>
                <a:lnTo>
                  <a:pt x="0" y="260587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177375">
            <a:off x="-1651892" y="-1036104"/>
            <a:ext cx="3122499" cy="3020308"/>
          </a:xfrm>
          <a:custGeom>
            <a:avLst/>
            <a:gdLst/>
            <a:ahLst/>
            <a:cxnLst/>
            <a:rect r="r" b="b" t="t" l="l"/>
            <a:pathLst>
              <a:path h="3020308" w="3122499">
                <a:moveTo>
                  <a:pt x="0" y="0"/>
                </a:moveTo>
                <a:lnTo>
                  <a:pt x="3122499" y="0"/>
                </a:lnTo>
                <a:lnTo>
                  <a:pt x="3122499" y="3020308"/>
                </a:lnTo>
                <a:lnTo>
                  <a:pt x="0" y="3020308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177375">
            <a:off x="-1393689" y="-775235"/>
            <a:ext cx="2870416" cy="2776475"/>
          </a:xfrm>
          <a:custGeom>
            <a:avLst/>
            <a:gdLst/>
            <a:ahLst/>
            <a:cxnLst/>
            <a:rect r="r" b="b" t="t" l="l"/>
            <a:pathLst>
              <a:path h="2776475" w="2870416">
                <a:moveTo>
                  <a:pt x="0" y="0"/>
                </a:moveTo>
                <a:lnTo>
                  <a:pt x="2870416" y="0"/>
                </a:lnTo>
                <a:lnTo>
                  <a:pt x="2870416" y="2776474"/>
                </a:lnTo>
                <a:lnTo>
                  <a:pt x="0" y="277647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1A8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193073" y="-1212349"/>
            <a:ext cx="4105298" cy="4140916"/>
          </a:xfrm>
          <a:custGeom>
            <a:avLst/>
            <a:gdLst/>
            <a:ahLst/>
            <a:cxnLst/>
            <a:rect r="r" b="b" t="t" l="l"/>
            <a:pathLst>
              <a:path h="4140916" w="4105298">
                <a:moveTo>
                  <a:pt x="0" y="0"/>
                </a:moveTo>
                <a:lnTo>
                  <a:pt x="4105299" y="0"/>
                </a:lnTo>
                <a:lnTo>
                  <a:pt x="4105299" y="4140916"/>
                </a:lnTo>
                <a:lnTo>
                  <a:pt x="0" y="414091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410357">
            <a:off x="10614746" y="762925"/>
            <a:ext cx="2276111" cy="1742260"/>
          </a:xfrm>
          <a:custGeom>
            <a:avLst/>
            <a:gdLst/>
            <a:ahLst/>
            <a:cxnLst/>
            <a:rect r="r" b="b" t="t" l="l"/>
            <a:pathLst>
              <a:path h="1742260" w="2276111">
                <a:moveTo>
                  <a:pt x="0" y="0"/>
                </a:moveTo>
                <a:lnTo>
                  <a:pt x="2276112" y="0"/>
                </a:lnTo>
                <a:lnTo>
                  <a:pt x="2276112" y="1742260"/>
                </a:lnTo>
                <a:lnTo>
                  <a:pt x="0" y="174226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4938430" y="-1367022"/>
            <a:ext cx="4652635" cy="4517285"/>
          </a:xfrm>
          <a:custGeom>
            <a:avLst/>
            <a:gdLst/>
            <a:ahLst/>
            <a:cxnLst/>
            <a:rect r="r" b="b" t="t" l="l"/>
            <a:pathLst>
              <a:path h="4517285" w="4652635">
                <a:moveTo>
                  <a:pt x="0" y="0"/>
                </a:moveTo>
                <a:lnTo>
                  <a:pt x="4652635" y="0"/>
                </a:lnTo>
                <a:lnTo>
                  <a:pt x="4652635" y="4517285"/>
                </a:lnTo>
                <a:lnTo>
                  <a:pt x="0" y="45172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28700" y="213632"/>
            <a:ext cx="11413330" cy="262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446"/>
              </a:lnSpc>
            </a:pPr>
            <a:r>
              <a:rPr lang="en-US" sz="15318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3533CD">
                        <a:alpha val="100000"/>
                      </a:srgbClr>
                    </a:gs>
                  </a:gsLst>
                  <a:lin ang="0"/>
                </a:gradFill>
                <a:latin typeface="Genty"/>
                <a:ea typeface="Genty"/>
                <a:cs typeface="Genty"/>
                <a:sym typeface="Genty"/>
              </a:rPr>
              <a:t>Escola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-248530" y="7443172"/>
            <a:ext cx="2554460" cy="3361131"/>
          </a:xfrm>
          <a:custGeom>
            <a:avLst/>
            <a:gdLst/>
            <a:ahLst/>
            <a:cxnLst/>
            <a:rect r="r" b="b" t="t" l="l"/>
            <a:pathLst>
              <a:path h="3361131" w="2554460">
                <a:moveTo>
                  <a:pt x="0" y="0"/>
                </a:moveTo>
                <a:lnTo>
                  <a:pt x="2554460" y="0"/>
                </a:lnTo>
                <a:lnTo>
                  <a:pt x="2554460" y="3361131"/>
                </a:lnTo>
                <a:lnTo>
                  <a:pt x="0" y="336113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7" id="7"/>
          <p:cNvSpPr/>
          <p:nvPr/>
        </p:nvSpPr>
        <p:spPr>
          <a:xfrm>
            <a:off x="3489245" y="2299350"/>
            <a:ext cx="6492240" cy="0"/>
          </a:xfrm>
          <a:prstGeom prst="line">
            <a:avLst/>
          </a:prstGeom>
          <a:ln cap="flat" w="3810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8" id="8"/>
          <p:cNvSpPr/>
          <p:nvPr/>
        </p:nvSpPr>
        <p:spPr>
          <a:xfrm flipH="false" flipV="false" rot="0">
            <a:off x="13498944" y="5280117"/>
            <a:ext cx="3049718" cy="4673897"/>
          </a:xfrm>
          <a:custGeom>
            <a:avLst/>
            <a:gdLst/>
            <a:ahLst/>
            <a:cxnLst/>
            <a:rect r="r" b="b" t="t" l="l"/>
            <a:pathLst>
              <a:path h="4673897" w="3049718">
                <a:moveTo>
                  <a:pt x="0" y="0"/>
                </a:moveTo>
                <a:lnTo>
                  <a:pt x="3049718" y="0"/>
                </a:lnTo>
                <a:lnTo>
                  <a:pt x="3049718" y="4673897"/>
                </a:lnTo>
                <a:lnTo>
                  <a:pt x="0" y="467389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6922120" y="5801625"/>
            <a:ext cx="5852924" cy="4252578"/>
          </a:xfrm>
          <a:custGeom>
            <a:avLst/>
            <a:gdLst/>
            <a:ahLst/>
            <a:cxnLst/>
            <a:rect r="r" b="b" t="t" l="l"/>
            <a:pathLst>
              <a:path h="4252578" w="5852924">
                <a:moveTo>
                  <a:pt x="0" y="0"/>
                </a:moveTo>
                <a:lnTo>
                  <a:pt x="5852924" y="0"/>
                </a:lnTo>
                <a:lnTo>
                  <a:pt x="5852924" y="4252578"/>
                </a:lnTo>
                <a:lnTo>
                  <a:pt x="0" y="425257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-37281" r="0" b="-46228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2594076" y="5659854"/>
            <a:ext cx="3599895" cy="4294159"/>
          </a:xfrm>
          <a:custGeom>
            <a:avLst/>
            <a:gdLst/>
            <a:ahLst/>
            <a:cxnLst/>
            <a:rect r="r" b="b" t="t" l="l"/>
            <a:pathLst>
              <a:path h="4294159" w="3599895">
                <a:moveTo>
                  <a:pt x="0" y="0"/>
                </a:moveTo>
                <a:lnTo>
                  <a:pt x="3599895" y="0"/>
                </a:lnTo>
                <a:lnTo>
                  <a:pt x="3599895" y="4294160"/>
                </a:lnTo>
                <a:lnTo>
                  <a:pt x="0" y="429416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-21149" r="0" b="-27958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1404218">
            <a:off x="15479223" y="8766890"/>
            <a:ext cx="2912972" cy="1165189"/>
          </a:xfrm>
          <a:custGeom>
            <a:avLst/>
            <a:gdLst/>
            <a:ahLst/>
            <a:cxnLst/>
            <a:rect r="r" b="b" t="t" l="l"/>
            <a:pathLst>
              <a:path h="1165189" w="2912972">
                <a:moveTo>
                  <a:pt x="0" y="0"/>
                </a:moveTo>
                <a:lnTo>
                  <a:pt x="2912972" y="0"/>
                </a:lnTo>
                <a:lnTo>
                  <a:pt x="2912972" y="1165189"/>
                </a:lnTo>
                <a:lnTo>
                  <a:pt x="0" y="116518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7423644" y="-247928"/>
            <a:ext cx="1080135" cy="2057400"/>
          </a:xfrm>
          <a:custGeom>
            <a:avLst/>
            <a:gdLst/>
            <a:ahLst/>
            <a:cxnLst/>
            <a:rect r="r" b="b" t="t" l="l"/>
            <a:pathLst>
              <a:path h="2057400" w="1080135">
                <a:moveTo>
                  <a:pt x="0" y="0"/>
                </a:moveTo>
                <a:lnTo>
                  <a:pt x="1080135" y="0"/>
                </a:lnTo>
                <a:lnTo>
                  <a:pt x="1080135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6628529" y="271448"/>
            <a:ext cx="795115" cy="1514504"/>
          </a:xfrm>
          <a:custGeom>
            <a:avLst/>
            <a:gdLst/>
            <a:ahLst/>
            <a:cxnLst/>
            <a:rect r="r" b="b" t="t" l="l"/>
            <a:pathLst>
              <a:path h="1514504" w="795115">
                <a:moveTo>
                  <a:pt x="0" y="0"/>
                </a:moveTo>
                <a:lnTo>
                  <a:pt x="795115" y="0"/>
                </a:lnTo>
                <a:lnTo>
                  <a:pt x="795115" y="1514504"/>
                </a:lnTo>
                <a:lnTo>
                  <a:pt x="0" y="151450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658925" y="3079244"/>
            <a:ext cx="16391355" cy="20642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176"/>
              </a:lnSpc>
            </a:pPr>
            <a:r>
              <a:rPr lang="en-US" sz="2400">
                <a:solidFill>
                  <a:srgbClr val="1800AD"/>
                </a:solidFill>
                <a:latin typeface="Public Sans"/>
                <a:ea typeface="Public Sans"/>
                <a:cs typeface="Public Sans"/>
                <a:sym typeface="Public Sans"/>
              </a:rPr>
              <a:t>        </a:t>
            </a:r>
            <a:r>
              <a:rPr lang="en-US" sz="2400">
                <a:solidFill>
                  <a:srgbClr val="1800AD"/>
                </a:solidFill>
                <a:latin typeface="Public Sans"/>
                <a:ea typeface="Public Sans"/>
                <a:cs typeface="Public Sans"/>
                <a:sym typeface="Public Sans"/>
              </a:rPr>
              <a:t>Nos últimos três anos realizei diversas </a:t>
            </a:r>
            <a:r>
              <a:rPr lang="en-US" b="true" sz="2400">
                <a:solidFill>
                  <a:srgbClr val="1800AD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apresentações </a:t>
            </a:r>
            <a:r>
              <a:rPr lang="en-US" sz="2400">
                <a:solidFill>
                  <a:srgbClr val="1800AD"/>
                </a:solidFill>
                <a:latin typeface="Public Sans"/>
                <a:ea typeface="Public Sans"/>
                <a:cs typeface="Public Sans"/>
                <a:sym typeface="Public Sans"/>
              </a:rPr>
              <a:t>escolares através de </a:t>
            </a:r>
            <a:r>
              <a:rPr lang="en-US" b="true" sz="2400">
                <a:solidFill>
                  <a:srgbClr val="1800AD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slides, cartazes e mapas mentais </a:t>
            </a:r>
            <a:r>
              <a:rPr lang="en-US" sz="2400">
                <a:solidFill>
                  <a:srgbClr val="1800AD"/>
                </a:solidFill>
                <a:latin typeface="Public Sans"/>
                <a:ea typeface="Public Sans"/>
                <a:cs typeface="Public Sans"/>
                <a:sym typeface="Public Sans"/>
              </a:rPr>
              <a:t>sobre </a:t>
            </a:r>
            <a:r>
              <a:rPr lang="en-US" b="true" sz="2400">
                <a:solidFill>
                  <a:srgbClr val="1800AD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os mais variados temas:</a:t>
            </a:r>
            <a:r>
              <a:rPr lang="en-US" sz="2400">
                <a:solidFill>
                  <a:srgbClr val="1800AD"/>
                </a:solidFill>
                <a:latin typeface="Public Sans"/>
                <a:ea typeface="Public Sans"/>
                <a:cs typeface="Public Sans"/>
                <a:sym typeface="Public Sans"/>
              </a:rPr>
              <a:t> acontecimentos históricos e artísticos, assuntos matemáticos, ODS 3 (saúde e bem-estar) e 11 (cidades e comunidades sustentáveis). Em minha opinião a constituição de cartazes e slides necessita de </a:t>
            </a:r>
            <a:r>
              <a:rPr lang="en-US" b="true" sz="2400">
                <a:solidFill>
                  <a:srgbClr val="1800AD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criatividade e planejamento,</a:t>
            </a:r>
            <a:r>
              <a:rPr lang="en-US" sz="2400">
                <a:solidFill>
                  <a:srgbClr val="1800AD"/>
                </a:solidFill>
                <a:latin typeface="Public Sans"/>
                <a:ea typeface="Public Sans"/>
                <a:cs typeface="Public Sans"/>
                <a:sym typeface="Public Sans"/>
              </a:rPr>
              <a:t> áreas que tenho grande interesse!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D6D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847135" y="1622316"/>
            <a:ext cx="10338163" cy="73065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608"/>
              </a:lnSpc>
            </a:pPr>
          </a:p>
          <a:p>
            <a:pPr algn="just">
              <a:lnSpc>
                <a:spcPts val="3608"/>
              </a:lnSpc>
            </a:pPr>
            <a:r>
              <a:rPr lang="en-US" sz="220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      Já cooperei na realização de diversos projetos sociais e educacionais, como por exemplo Mostras Culturais. Nelas eu participei </a:t>
            </a:r>
            <a:r>
              <a:rPr lang="en-US" b="true" sz="2200">
                <a:solidFill>
                  <a:srgbClr val="00000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pesquisando</a:t>
            </a:r>
            <a:r>
              <a:rPr lang="en-US" sz="220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, </a:t>
            </a:r>
            <a:r>
              <a:rPr lang="en-US" b="true" sz="2200">
                <a:solidFill>
                  <a:srgbClr val="00000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dando ideias, construindo projetos, armazenando materiais e em apresentações</a:t>
            </a:r>
            <a:r>
              <a:rPr lang="en-US" sz="220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 para diferentes públicos. Em minha escola todos os anos, exceto na pandemia, ocorre a belíssima Mostra Cultural, cada ano com um determinado tema. Eu aprendi sobre continentes, cinema, corpo humano, ritmos musicais e povos da Antiguidade. </a:t>
            </a:r>
            <a:r>
              <a:rPr lang="en-US" b="true" sz="2200">
                <a:solidFill>
                  <a:srgbClr val="00000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Esses conhecimentos ampliaram meu repertório e me ajudam a construir a pessoa que estou me formando. </a:t>
            </a:r>
          </a:p>
          <a:p>
            <a:pPr algn="just">
              <a:lnSpc>
                <a:spcPts val="3608"/>
              </a:lnSpc>
            </a:pPr>
            <a:r>
              <a:rPr lang="en-US" sz="220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        Também fui voluntária em projetos sociais voltado para o </a:t>
            </a:r>
            <a:r>
              <a:rPr lang="en-US" sz="2200" b="true">
                <a:solidFill>
                  <a:srgbClr val="FF66C4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dia das crianças</a:t>
            </a:r>
            <a:r>
              <a:rPr lang="en-US" sz="2200">
                <a:solidFill>
                  <a:srgbClr val="FF66C4"/>
                </a:solidFill>
                <a:latin typeface="Public Sans"/>
                <a:ea typeface="Public Sans"/>
                <a:cs typeface="Public Sans"/>
                <a:sym typeface="Public Sans"/>
              </a:rPr>
              <a:t>,</a:t>
            </a:r>
            <a:r>
              <a:rPr lang="en-US" sz="220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 como por exemplo uma ação do Pojeto Só Ria e eventos evangélicos na igreja Verdade e Vida. Ambos ofereciam </a:t>
            </a:r>
            <a:r>
              <a:rPr lang="en-US" b="true" sz="2200">
                <a:solidFill>
                  <a:srgbClr val="00000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alimentos, presentes, brincadeiras, pintura facial e realização de penteados. </a:t>
            </a:r>
          </a:p>
          <a:p>
            <a:pPr algn="just">
              <a:lnSpc>
                <a:spcPts val="3608"/>
              </a:lnSpc>
            </a:pPr>
            <a:r>
              <a:rPr lang="en-US" sz="220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 Gosto muito de fazer parte de projetos grandes e elaborados, que exigem tempo, personalidade, dedicação e aptidão. Mas também me encanta participar de projetos em ascensão, já que </a:t>
            </a:r>
            <a:r>
              <a:rPr lang="en-US" b="true" sz="2200">
                <a:solidFill>
                  <a:srgbClr val="00000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toda grande obra nasceu de algo pequeno!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7982791" y="451279"/>
            <a:ext cx="964293" cy="1154841"/>
          </a:xfrm>
          <a:custGeom>
            <a:avLst/>
            <a:gdLst/>
            <a:ahLst/>
            <a:cxnLst/>
            <a:rect r="r" b="b" t="t" l="l"/>
            <a:pathLst>
              <a:path h="1154841" w="964293">
                <a:moveTo>
                  <a:pt x="0" y="0"/>
                </a:moveTo>
                <a:lnTo>
                  <a:pt x="964292" y="0"/>
                </a:lnTo>
                <a:lnTo>
                  <a:pt x="964292" y="1154842"/>
                </a:lnTo>
                <a:lnTo>
                  <a:pt x="0" y="11548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815910" y="488029"/>
            <a:ext cx="4065707" cy="3276159"/>
          </a:xfrm>
          <a:custGeom>
            <a:avLst/>
            <a:gdLst/>
            <a:ahLst/>
            <a:cxnLst/>
            <a:rect r="r" b="b" t="t" l="l"/>
            <a:pathLst>
              <a:path h="3276159" w="4065707">
                <a:moveTo>
                  <a:pt x="0" y="0"/>
                </a:moveTo>
                <a:lnTo>
                  <a:pt x="4065707" y="0"/>
                </a:lnTo>
                <a:lnTo>
                  <a:pt x="4065707" y="3276158"/>
                </a:lnTo>
                <a:lnTo>
                  <a:pt x="0" y="32761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-10573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612256" y="5708681"/>
            <a:ext cx="2538721" cy="4278603"/>
          </a:xfrm>
          <a:custGeom>
            <a:avLst/>
            <a:gdLst/>
            <a:ahLst/>
            <a:cxnLst/>
            <a:rect r="r" b="b" t="t" l="l"/>
            <a:pathLst>
              <a:path h="4278603" w="2538721">
                <a:moveTo>
                  <a:pt x="0" y="0"/>
                </a:moveTo>
                <a:lnTo>
                  <a:pt x="2538722" y="0"/>
                </a:lnTo>
                <a:lnTo>
                  <a:pt x="2538722" y="4278603"/>
                </a:lnTo>
                <a:lnTo>
                  <a:pt x="0" y="427860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373281" y="1861366"/>
            <a:ext cx="3145535" cy="4186476"/>
          </a:xfrm>
          <a:custGeom>
            <a:avLst/>
            <a:gdLst/>
            <a:ahLst/>
            <a:cxnLst/>
            <a:rect r="r" b="b" t="t" l="l"/>
            <a:pathLst>
              <a:path h="4186476" w="3145535">
                <a:moveTo>
                  <a:pt x="0" y="0"/>
                </a:moveTo>
                <a:lnTo>
                  <a:pt x="3145535" y="0"/>
                </a:lnTo>
                <a:lnTo>
                  <a:pt x="3145535" y="4186476"/>
                </a:lnTo>
                <a:lnTo>
                  <a:pt x="0" y="418647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25248" t="-41379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6858379" y="375492"/>
            <a:ext cx="1292599" cy="1669084"/>
          </a:xfrm>
          <a:custGeom>
            <a:avLst/>
            <a:gdLst/>
            <a:ahLst/>
            <a:cxnLst/>
            <a:rect r="r" b="b" t="t" l="l"/>
            <a:pathLst>
              <a:path h="1669084" w="1292599">
                <a:moveTo>
                  <a:pt x="0" y="0"/>
                </a:moveTo>
                <a:lnTo>
                  <a:pt x="1292599" y="0"/>
                </a:lnTo>
                <a:lnTo>
                  <a:pt x="1292599" y="1669084"/>
                </a:lnTo>
                <a:lnTo>
                  <a:pt x="0" y="166908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80000"/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3286175" y="3328971"/>
            <a:ext cx="2406485" cy="3629059"/>
          </a:xfrm>
          <a:custGeom>
            <a:avLst/>
            <a:gdLst/>
            <a:ahLst/>
            <a:cxnLst/>
            <a:rect r="r" b="b" t="t" l="l"/>
            <a:pathLst>
              <a:path h="3629059" w="2406485">
                <a:moveTo>
                  <a:pt x="0" y="0"/>
                </a:moveTo>
                <a:lnTo>
                  <a:pt x="2406485" y="0"/>
                </a:lnTo>
                <a:lnTo>
                  <a:pt x="2406485" y="3629058"/>
                </a:lnTo>
                <a:lnTo>
                  <a:pt x="0" y="362905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-7073" b="-26287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037086" y="6230802"/>
            <a:ext cx="2575170" cy="3864265"/>
          </a:xfrm>
          <a:custGeom>
            <a:avLst/>
            <a:gdLst/>
            <a:ahLst/>
            <a:cxnLst/>
            <a:rect r="r" b="b" t="t" l="l"/>
            <a:pathLst>
              <a:path h="3864265" w="2575170">
                <a:moveTo>
                  <a:pt x="0" y="0"/>
                </a:moveTo>
                <a:lnTo>
                  <a:pt x="2575170" y="0"/>
                </a:lnTo>
                <a:lnTo>
                  <a:pt x="2575170" y="3864265"/>
                </a:lnTo>
                <a:lnTo>
                  <a:pt x="0" y="386426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1673826" y="3954604"/>
            <a:ext cx="1897101" cy="2529469"/>
          </a:xfrm>
          <a:custGeom>
            <a:avLst/>
            <a:gdLst/>
            <a:ahLst/>
            <a:cxnLst/>
            <a:rect r="r" b="b" t="t" l="l"/>
            <a:pathLst>
              <a:path h="2529469" w="1897101">
                <a:moveTo>
                  <a:pt x="0" y="0"/>
                </a:moveTo>
                <a:lnTo>
                  <a:pt x="1897101" y="0"/>
                </a:lnTo>
                <a:lnTo>
                  <a:pt x="1897101" y="2529469"/>
                </a:lnTo>
                <a:lnTo>
                  <a:pt x="0" y="252946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59550" y="8928879"/>
            <a:ext cx="1509023" cy="1358121"/>
          </a:xfrm>
          <a:custGeom>
            <a:avLst/>
            <a:gdLst/>
            <a:ahLst/>
            <a:cxnLst/>
            <a:rect r="r" b="b" t="t" l="l"/>
            <a:pathLst>
              <a:path h="1358121" w="1509023">
                <a:moveTo>
                  <a:pt x="0" y="0"/>
                </a:moveTo>
                <a:lnTo>
                  <a:pt x="1509022" y="0"/>
                </a:lnTo>
                <a:lnTo>
                  <a:pt x="1509022" y="1358121"/>
                </a:lnTo>
                <a:lnTo>
                  <a:pt x="0" y="135812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237732" y="299447"/>
            <a:ext cx="1436965" cy="1561919"/>
          </a:xfrm>
          <a:custGeom>
            <a:avLst/>
            <a:gdLst/>
            <a:ahLst/>
            <a:cxnLst/>
            <a:rect r="r" b="b" t="t" l="l"/>
            <a:pathLst>
              <a:path h="1561919" w="1436965">
                <a:moveTo>
                  <a:pt x="0" y="0"/>
                </a:moveTo>
                <a:lnTo>
                  <a:pt x="1436965" y="0"/>
                </a:lnTo>
                <a:lnTo>
                  <a:pt x="1436965" y="1561919"/>
                </a:lnTo>
                <a:lnTo>
                  <a:pt x="0" y="156191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3578057">
            <a:off x="10921631" y="8747630"/>
            <a:ext cx="1273259" cy="1720620"/>
          </a:xfrm>
          <a:custGeom>
            <a:avLst/>
            <a:gdLst/>
            <a:ahLst/>
            <a:cxnLst/>
            <a:rect r="r" b="b" t="t" l="l"/>
            <a:pathLst>
              <a:path h="1720620" w="1273259">
                <a:moveTo>
                  <a:pt x="0" y="0"/>
                </a:moveTo>
                <a:lnTo>
                  <a:pt x="1273258" y="0"/>
                </a:lnTo>
                <a:lnTo>
                  <a:pt x="1273258" y="1720620"/>
                </a:lnTo>
                <a:lnTo>
                  <a:pt x="0" y="172062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2301467" y="-26793"/>
            <a:ext cx="6163470" cy="20713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080"/>
              </a:lnSpc>
            </a:pPr>
            <a:r>
              <a:rPr lang="en-US" sz="12200">
                <a:solidFill>
                  <a:srgbClr val="FF1FA9"/>
                </a:solidFill>
                <a:latin typeface="Genty"/>
                <a:ea typeface="Genty"/>
                <a:cs typeface="Genty"/>
                <a:sym typeface="Genty"/>
              </a:rPr>
              <a:t>Projetos 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-4907443">
            <a:off x="9560983" y="-1851414"/>
            <a:ext cx="4225686" cy="4087391"/>
          </a:xfrm>
          <a:custGeom>
            <a:avLst/>
            <a:gdLst/>
            <a:ahLst/>
            <a:cxnLst/>
            <a:rect r="r" b="b" t="t" l="l"/>
            <a:pathLst>
              <a:path h="4087391" w="4225686">
                <a:moveTo>
                  <a:pt x="0" y="0"/>
                </a:moveTo>
                <a:lnTo>
                  <a:pt x="4225686" y="0"/>
                </a:lnTo>
                <a:lnTo>
                  <a:pt x="4225686" y="4087391"/>
                </a:lnTo>
                <a:lnTo>
                  <a:pt x="0" y="408739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-4907443">
            <a:off x="9560983" y="-2043696"/>
            <a:ext cx="4225686" cy="4087391"/>
          </a:xfrm>
          <a:custGeom>
            <a:avLst/>
            <a:gdLst/>
            <a:ahLst/>
            <a:cxnLst/>
            <a:rect r="r" b="b" t="t" l="l"/>
            <a:pathLst>
              <a:path h="4087391" w="4225686">
                <a:moveTo>
                  <a:pt x="0" y="0"/>
                </a:moveTo>
                <a:lnTo>
                  <a:pt x="4225686" y="0"/>
                </a:lnTo>
                <a:lnTo>
                  <a:pt x="4225686" y="4087392"/>
                </a:lnTo>
                <a:lnTo>
                  <a:pt x="0" y="4087392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4478B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492018" y="5143500"/>
            <a:ext cx="3370324" cy="5225308"/>
          </a:xfrm>
          <a:custGeom>
            <a:avLst/>
            <a:gdLst/>
            <a:ahLst/>
            <a:cxnLst/>
            <a:rect r="r" b="b" t="t" l="l"/>
            <a:pathLst>
              <a:path h="5225308" w="3370324">
                <a:moveTo>
                  <a:pt x="0" y="0"/>
                </a:moveTo>
                <a:lnTo>
                  <a:pt x="3370324" y="0"/>
                </a:lnTo>
                <a:lnTo>
                  <a:pt x="3370324" y="5225308"/>
                </a:lnTo>
                <a:lnTo>
                  <a:pt x="0" y="522530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085192" y="6624287"/>
            <a:ext cx="832841" cy="395600"/>
          </a:xfrm>
          <a:custGeom>
            <a:avLst/>
            <a:gdLst/>
            <a:ahLst/>
            <a:cxnLst/>
            <a:rect r="r" b="b" t="t" l="l"/>
            <a:pathLst>
              <a:path h="395600" w="832841">
                <a:moveTo>
                  <a:pt x="0" y="0"/>
                </a:moveTo>
                <a:lnTo>
                  <a:pt x="832841" y="0"/>
                </a:lnTo>
                <a:lnTo>
                  <a:pt x="832841" y="395600"/>
                </a:lnTo>
                <a:lnTo>
                  <a:pt x="0" y="3956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6406666" y="6370000"/>
            <a:ext cx="951762" cy="452087"/>
          </a:xfrm>
          <a:custGeom>
            <a:avLst/>
            <a:gdLst/>
            <a:ahLst/>
            <a:cxnLst/>
            <a:rect r="r" b="b" t="t" l="l"/>
            <a:pathLst>
              <a:path h="452087" w="951762">
                <a:moveTo>
                  <a:pt x="0" y="0"/>
                </a:moveTo>
                <a:lnTo>
                  <a:pt x="951762" y="0"/>
                </a:lnTo>
                <a:lnTo>
                  <a:pt x="951762" y="452087"/>
                </a:lnTo>
                <a:lnTo>
                  <a:pt x="0" y="4520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689708" y="5764539"/>
            <a:ext cx="790968" cy="859748"/>
          </a:xfrm>
          <a:custGeom>
            <a:avLst/>
            <a:gdLst/>
            <a:ahLst/>
            <a:cxnLst/>
            <a:rect r="r" b="b" t="t" l="l"/>
            <a:pathLst>
              <a:path h="859748" w="790968">
                <a:moveTo>
                  <a:pt x="0" y="0"/>
                </a:moveTo>
                <a:lnTo>
                  <a:pt x="790968" y="0"/>
                </a:lnTo>
                <a:lnTo>
                  <a:pt x="790968" y="859748"/>
                </a:lnTo>
                <a:lnTo>
                  <a:pt x="0" y="85974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701298" y="5795610"/>
            <a:ext cx="705368" cy="335050"/>
          </a:xfrm>
          <a:custGeom>
            <a:avLst/>
            <a:gdLst/>
            <a:ahLst/>
            <a:cxnLst/>
            <a:rect r="r" b="b" t="t" l="l"/>
            <a:pathLst>
              <a:path h="335050" w="705368">
                <a:moveTo>
                  <a:pt x="0" y="0"/>
                </a:moveTo>
                <a:lnTo>
                  <a:pt x="705368" y="0"/>
                </a:lnTo>
                <a:lnTo>
                  <a:pt x="705368" y="335050"/>
                </a:lnTo>
                <a:lnTo>
                  <a:pt x="0" y="3350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480676" y="0"/>
            <a:ext cx="2639830" cy="2519033"/>
          </a:xfrm>
          <a:custGeom>
            <a:avLst/>
            <a:gdLst/>
            <a:ahLst/>
            <a:cxnLst/>
            <a:rect r="r" b="b" t="t" l="l"/>
            <a:pathLst>
              <a:path h="2519033" w="2639830">
                <a:moveTo>
                  <a:pt x="0" y="0"/>
                </a:moveTo>
                <a:lnTo>
                  <a:pt x="2639830" y="0"/>
                </a:lnTo>
                <a:lnTo>
                  <a:pt x="2639830" y="2519033"/>
                </a:lnTo>
                <a:lnTo>
                  <a:pt x="0" y="251903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495" t="-914" r="-1495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5318700" y="7981749"/>
            <a:ext cx="2039728" cy="588890"/>
          </a:xfrm>
          <a:custGeom>
            <a:avLst/>
            <a:gdLst/>
            <a:ahLst/>
            <a:cxnLst/>
            <a:rect r="r" b="b" t="t" l="l"/>
            <a:pathLst>
              <a:path h="588890" w="2039728">
                <a:moveTo>
                  <a:pt x="0" y="0"/>
                </a:moveTo>
                <a:lnTo>
                  <a:pt x="2039728" y="0"/>
                </a:lnTo>
                <a:lnTo>
                  <a:pt x="2039728" y="588889"/>
                </a:lnTo>
                <a:lnTo>
                  <a:pt x="0" y="58888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-184928" r="-934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6702832" y="6956435"/>
            <a:ext cx="556468" cy="604857"/>
          </a:xfrm>
          <a:custGeom>
            <a:avLst/>
            <a:gdLst/>
            <a:ahLst/>
            <a:cxnLst/>
            <a:rect r="r" b="b" t="t" l="l"/>
            <a:pathLst>
              <a:path h="604857" w="556468">
                <a:moveTo>
                  <a:pt x="0" y="0"/>
                </a:moveTo>
                <a:lnTo>
                  <a:pt x="556468" y="0"/>
                </a:lnTo>
                <a:lnTo>
                  <a:pt x="556468" y="604857"/>
                </a:lnTo>
                <a:lnTo>
                  <a:pt x="0" y="60485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671066" y="7180867"/>
            <a:ext cx="2153444" cy="2626151"/>
          </a:xfrm>
          <a:custGeom>
            <a:avLst/>
            <a:gdLst/>
            <a:ahLst/>
            <a:cxnLst/>
            <a:rect r="r" b="b" t="t" l="l"/>
            <a:pathLst>
              <a:path h="2626151" w="2153444">
                <a:moveTo>
                  <a:pt x="0" y="0"/>
                </a:moveTo>
                <a:lnTo>
                  <a:pt x="2153444" y="0"/>
                </a:lnTo>
                <a:lnTo>
                  <a:pt x="2153444" y="2626151"/>
                </a:lnTo>
                <a:lnTo>
                  <a:pt x="0" y="262615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3806020" y="158764"/>
            <a:ext cx="10099661" cy="26145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331"/>
              </a:lnSpc>
            </a:pPr>
            <a:r>
              <a:rPr lang="en-US" sz="15236">
                <a:solidFill>
                  <a:srgbClr val="FFFFFF"/>
                </a:solidFill>
                <a:latin typeface="Genty"/>
                <a:ea typeface="Genty"/>
                <a:cs typeface="Genty"/>
                <a:sym typeface="Genty"/>
              </a:rPr>
              <a:t>Habilidades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4708239" y="3097278"/>
            <a:ext cx="9021779" cy="5396664"/>
          </a:xfrm>
          <a:custGeom>
            <a:avLst/>
            <a:gdLst/>
            <a:ahLst/>
            <a:cxnLst/>
            <a:rect r="r" b="b" t="t" l="l"/>
            <a:pathLst>
              <a:path h="5396664" w="9021779">
                <a:moveTo>
                  <a:pt x="0" y="0"/>
                </a:moveTo>
                <a:lnTo>
                  <a:pt x="9021779" y="0"/>
                </a:lnTo>
                <a:lnTo>
                  <a:pt x="9021779" y="5396664"/>
                </a:lnTo>
                <a:lnTo>
                  <a:pt x="0" y="539666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4734157" y="3601932"/>
            <a:ext cx="8833936" cy="42444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521311" indent="-260656" lvl="1">
              <a:lnSpc>
                <a:spcPts val="4201"/>
              </a:lnSpc>
              <a:buFont typeface="Arial"/>
              <a:buChar char="•"/>
            </a:pPr>
            <a:r>
              <a:rPr lang="en-US" sz="2414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Facilidade com diferentes produções textuais;</a:t>
            </a:r>
          </a:p>
          <a:p>
            <a:pPr algn="just" marL="521311" indent="-260656" lvl="1">
              <a:lnSpc>
                <a:spcPts val="4201"/>
              </a:lnSpc>
              <a:buFont typeface="Arial"/>
              <a:buChar char="•"/>
            </a:pPr>
            <a:r>
              <a:rPr lang="en-US" sz="2414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Certa experiência com compreensão e interpretação de texto;</a:t>
            </a:r>
          </a:p>
          <a:p>
            <a:pPr algn="just" marL="521311" indent="-260656" lvl="1">
              <a:lnSpc>
                <a:spcPts val="4201"/>
              </a:lnSpc>
              <a:buFont typeface="Arial"/>
              <a:buChar char="•"/>
            </a:pPr>
            <a:r>
              <a:rPr lang="en-US" sz="2414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Criatividade para propor e desenvolver ideias;</a:t>
            </a:r>
          </a:p>
          <a:p>
            <a:pPr algn="just" marL="521311" indent="-260656" lvl="1">
              <a:lnSpc>
                <a:spcPts val="4201"/>
              </a:lnSpc>
              <a:buFont typeface="Arial"/>
              <a:buChar char="•"/>
            </a:pPr>
            <a:r>
              <a:rPr lang="en-US" sz="2414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Poder crítico e reflexivo;</a:t>
            </a:r>
          </a:p>
          <a:p>
            <a:pPr algn="just" marL="521311" indent="-260656" lvl="1">
              <a:lnSpc>
                <a:spcPts val="4201"/>
              </a:lnSpc>
              <a:buFont typeface="Arial"/>
              <a:buChar char="•"/>
            </a:pPr>
            <a:r>
              <a:rPr lang="en-US" sz="2414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Interesse em ajudar o próximo (empatia);</a:t>
            </a:r>
          </a:p>
          <a:p>
            <a:pPr algn="just" marL="521311" indent="-260656" lvl="1">
              <a:lnSpc>
                <a:spcPts val="4201"/>
              </a:lnSpc>
              <a:buFont typeface="Arial"/>
              <a:buChar char="•"/>
            </a:pPr>
            <a:r>
              <a:rPr lang="en-US" sz="2414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Tomar atitudes de liderança (proatividade);</a:t>
            </a:r>
          </a:p>
          <a:p>
            <a:pPr algn="just" marL="521311" indent="-260656" lvl="1">
              <a:lnSpc>
                <a:spcPts val="4201"/>
              </a:lnSpc>
              <a:buFont typeface="Arial"/>
              <a:buChar char="•"/>
            </a:pPr>
            <a:r>
              <a:rPr lang="en-US" sz="2414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Aptidão para áreas artísticas, como pintura e desenho.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175699" y="7070352"/>
            <a:ext cx="4387524" cy="2917703"/>
          </a:xfrm>
          <a:custGeom>
            <a:avLst/>
            <a:gdLst/>
            <a:ahLst/>
            <a:cxnLst/>
            <a:rect r="r" b="b" t="t" l="l"/>
            <a:pathLst>
              <a:path h="2917703" w="4387524">
                <a:moveTo>
                  <a:pt x="0" y="0"/>
                </a:moveTo>
                <a:lnTo>
                  <a:pt x="4387524" y="0"/>
                </a:lnTo>
                <a:lnTo>
                  <a:pt x="4387524" y="2917703"/>
                </a:lnTo>
                <a:lnTo>
                  <a:pt x="0" y="291770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alphaModFix amt="92000"/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75699" y="0"/>
            <a:ext cx="3601151" cy="3619247"/>
          </a:xfrm>
          <a:custGeom>
            <a:avLst/>
            <a:gdLst/>
            <a:ahLst/>
            <a:cxnLst/>
            <a:rect r="r" b="b" t="t" l="l"/>
            <a:pathLst>
              <a:path h="3619247" w="3601151">
                <a:moveTo>
                  <a:pt x="0" y="0"/>
                </a:moveTo>
                <a:lnTo>
                  <a:pt x="3601151" y="0"/>
                </a:lnTo>
                <a:lnTo>
                  <a:pt x="3601151" y="3619247"/>
                </a:lnTo>
                <a:lnTo>
                  <a:pt x="0" y="3619247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277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3018490">
            <a:off x="-1990338" y="-1058059"/>
            <a:ext cx="9215574" cy="4515631"/>
          </a:xfrm>
          <a:custGeom>
            <a:avLst/>
            <a:gdLst/>
            <a:ahLst/>
            <a:cxnLst/>
            <a:rect r="r" b="b" t="t" l="l"/>
            <a:pathLst>
              <a:path h="4515631" w="9215574">
                <a:moveTo>
                  <a:pt x="0" y="0"/>
                </a:moveTo>
                <a:lnTo>
                  <a:pt x="9215574" y="0"/>
                </a:lnTo>
                <a:lnTo>
                  <a:pt x="9215574" y="4515631"/>
                </a:lnTo>
                <a:lnTo>
                  <a:pt x="0" y="451563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35548" y="6187378"/>
            <a:ext cx="5154552" cy="3917460"/>
          </a:xfrm>
          <a:custGeom>
            <a:avLst/>
            <a:gdLst/>
            <a:ahLst/>
            <a:cxnLst/>
            <a:rect r="r" b="b" t="t" l="l"/>
            <a:pathLst>
              <a:path h="3917460" w="5154552">
                <a:moveTo>
                  <a:pt x="0" y="0"/>
                </a:moveTo>
                <a:lnTo>
                  <a:pt x="5154552" y="0"/>
                </a:lnTo>
                <a:lnTo>
                  <a:pt x="5154552" y="3917460"/>
                </a:lnTo>
                <a:lnTo>
                  <a:pt x="0" y="391746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5000"/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5400000">
            <a:off x="6936051" y="1462384"/>
            <a:ext cx="4866860" cy="7758763"/>
          </a:xfrm>
          <a:custGeom>
            <a:avLst/>
            <a:gdLst/>
            <a:ahLst/>
            <a:cxnLst/>
            <a:rect r="r" b="b" t="t" l="l"/>
            <a:pathLst>
              <a:path h="7758763" w="4866860">
                <a:moveTo>
                  <a:pt x="0" y="0"/>
                </a:moveTo>
                <a:lnTo>
                  <a:pt x="4866860" y="0"/>
                </a:lnTo>
                <a:lnTo>
                  <a:pt x="4866860" y="7758763"/>
                </a:lnTo>
                <a:lnTo>
                  <a:pt x="0" y="77587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085028" y="0"/>
            <a:ext cx="4572000" cy="4114800"/>
          </a:xfrm>
          <a:custGeom>
            <a:avLst/>
            <a:gdLst/>
            <a:ahLst/>
            <a:cxnLst/>
            <a:rect r="r" b="b" t="t" l="l"/>
            <a:pathLst>
              <a:path h="4114800" w="4572000">
                <a:moveTo>
                  <a:pt x="0" y="0"/>
                </a:moveTo>
                <a:lnTo>
                  <a:pt x="4572000" y="0"/>
                </a:lnTo>
                <a:lnTo>
                  <a:pt x="45720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4193830" y="6499539"/>
            <a:ext cx="3764842" cy="3764842"/>
          </a:xfrm>
          <a:custGeom>
            <a:avLst/>
            <a:gdLst/>
            <a:ahLst/>
            <a:cxnLst/>
            <a:rect r="r" b="b" t="t" l="l"/>
            <a:pathLst>
              <a:path h="3764842" w="3764842">
                <a:moveTo>
                  <a:pt x="0" y="0"/>
                </a:moveTo>
                <a:lnTo>
                  <a:pt x="3764842" y="0"/>
                </a:lnTo>
                <a:lnTo>
                  <a:pt x="3764842" y="3764842"/>
                </a:lnTo>
                <a:lnTo>
                  <a:pt x="0" y="376484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4094170" y="149827"/>
            <a:ext cx="10099661" cy="26145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331"/>
              </a:lnSpc>
            </a:pPr>
            <a:r>
              <a:rPr lang="en-US" sz="15236">
                <a:solidFill>
                  <a:srgbClr val="0A0606"/>
                </a:solidFill>
                <a:latin typeface="Genty"/>
                <a:ea typeface="Genty"/>
                <a:cs typeface="Genty"/>
                <a:sym typeface="Genty"/>
              </a:rPr>
              <a:t>Interesses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7397285" y="3148087"/>
            <a:ext cx="3944392" cy="42444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521311" indent="-260656" lvl="1">
              <a:lnSpc>
                <a:spcPts val="4201"/>
              </a:lnSpc>
              <a:buFont typeface="Arial"/>
              <a:buChar char="•"/>
            </a:pPr>
            <a:r>
              <a:rPr lang="en-US" sz="2414">
                <a:solidFill>
                  <a:srgbClr val="0A0606"/>
                </a:solidFill>
                <a:latin typeface="Public Sans"/>
                <a:ea typeface="Public Sans"/>
                <a:cs typeface="Public Sans"/>
                <a:sym typeface="Public Sans"/>
              </a:rPr>
              <a:t>Comunicação visual;</a:t>
            </a:r>
          </a:p>
          <a:p>
            <a:pPr algn="just" marL="521311" indent="-260656" lvl="1">
              <a:lnSpc>
                <a:spcPts val="4201"/>
              </a:lnSpc>
              <a:buFont typeface="Arial"/>
              <a:buChar char="•"/>
            </a:pPr>
            <a:r>
              <a:rPr lang="en-US" sz="2414">
                <a:solidFill>
                  <a:srgbClr val="0A0606"/>
                </a:solidFill>
                <a:latin typeface="Public Sans"/>
                <a:ea typeface="Public Sans"/>
                <a:cs typeface="Public Sans"/>
                <a:sym typeface="Public Sans"/>
              </a:rPr>
              <a:t>Artes plásticas;</a:t>
            </a:r>
          </a:p>
          <a:p>
            <a:pPr algn="just" marL="521311" indent="-260656" lvl="1">
              <a:lnSpc>
                <a:spcPts val="4201"/>
              </a:lnSpc>
              <a:buFont typeface="Arial"/>
              <a:buChar char="•"/>
            </a:pPr>
            <a:r>
              <a:rPr lang="en-US" sz="2414">
                <a:solidFill>
                  <a:srgbClr val="0A0606"/>
                </a:solidFill>
                <a:latin typeface="Public Sans"/>
                <a:ea typeface="Public Sans"/>
                <a:cs typeface="Public Sans"/>
                <a:sym typeface="Public Sans"/>
              </a:rPr>
              <a:t>Literatura;</a:t>
            </a:r>
          </a:p>
          <a:p>
            <a:pPr algn="just" marL="521311" indent="-260656" lvl="1">
              <a:lnSpc>
                <a:spcPts val="4201"/>
              </a:lnSpc>
              <a:buFont typeface="Arial"/>
              <a:buChar char="•"/>
            </a:pPr>
            <a:r>
              <a:rPr lang="en-US" sz="2414">
                <a:solidFill>
                  <a:srgbClr val="0A0606"/>
                </a:solidFill>
                <a:latin typeface="Public Sans"/>
                <a:ea typeface="Public Sans"/>
                <a:cs typeface="Public Sans"/>
                <a:sym typeface="Public Sans"/>
              </a:rPr>
              <a:t>Psicologia;</a:t>
            </a:r>
          </a:p>
          <a:p>
            <a:pPr algn="just" marL="521311" indent="-260656" lvl="1">
              <a:lnSpc>
                <a:spcPts val="4201"/>
              </a:lnSpc>
              <a:buFont typeface="Arial"/>
              <a:buChar char="•"/>
            </a:pPr>
            <a:r>
              <a:rPr lang="en-US" sz="2414">
                <a:solidFill>
                  <a:srgbClr val="0A0606"/>
                </a:solidFill>
                <a:latin typeface="Public Sans"/>
                <a:ea typeface="Public Sans"/>
                <a:cs typeface="Public Sans"/>
                <a:sym typeface="Public Sans"/>
              </a:rPr>
              <a:t>Projetos sociais;</a:t>
            </a:r>
          </a:p>
          <a:p>
            <a:pPr algn="just" marL="521311" indent="-260656" lvl="1">
              <a:lnSpc>
                <a:spcPts val="4201"/>
              </a:lnSpc>
              <a:buFont typeface="Arial"/>
              <a:buChar char="•"/>
            </a:pPr>
            <a:r>
              <a:rPr lang="en-US" sz="2414">
                <a:solidFill>
                  <a:srgbClr val="0A0606"/>
                </a:solidFill>
                <a:latin typeface="Public Sans"/>
                <a:ea typeface="Public Sans"/>
                <a:cs typeface="Public Sans"/>
                <a:sym typeface="Public Sans"/>
              </a:rPr>
              <a:t>Música;</a:t>
            </a:r>
          </a:p>
          <a:p>
            <a:pPr algn="just" marL="521311" indent="-260656" lvl="1">
              <a:lnSpc>
                <a:spcPts val="4201"/>
              </a:lnSpc>
              <a:buFont typeface="Arial"/>
              <a:buChar char="•"/>
            </a:pPr>
            <a:r>
              <a:rPr lang="en-US" sz="2414">
                <a:solidFill>
                  <a:srgbClr val="0A0606"/>
                </a:solidFill>
                <a:latin typeface="Public Sans"/>
                <a:ea typeface="Public Sans"/>
                <a:cs typeface="Public Sans"/>
                <a:sym typeface="Public Sans"/>
              </a:rPr>
              <a:t>Trabalhos com crianças;</a:t>
            </a:r>
          </a:p>
          <a:p>
            <a:pPr algn="just" marL="521311" indent="-260656" lvl="1">
              <a:lnSpc>
                <a:spcPts val="4201"/>
              </a:lnSpc>
              <a:buFont typeface="Arial"/>
              <a:buChar char="•"/>
            </a:pPr>
            <a:r>
              <a:rPr lang="en-US" sz="2414">
                <a:solidFill>
                  <a:srgbClr val="0A0606"/>
                </a:solidFill>
                <a:latin typeface="Public Sans"/>
                <a:ea typeface="Public Sans"/>
                <a:cs typeface="Public Sans"/>
                <a:sym typeface="Public Sans"/>
              </a:rPr>
              <a:t>Moda;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DBB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96670" y="1028700"/>
            <a:ext cx="7065047" cy="8403336"/>
          </a:xfrm>
          <a:custGeom>
            <a:avLst/>
            <a:gdLst/>
            <a:ahLst/>
            <a:cxnLst/>
            <a:rect r="r" b="b" t="t" l="l"/>
            <a:pathLst>
              <a:path h="8403336" w="7065047">
                <a:moveTo>
                  <a:pt x="0" y="0"/>
                </a:moveTo>
                <a:lnTo>
                  <a:pt x="7065047" y="0"/>
                </a:lnTo>
                <a:lnTo>
                  <a:pt x="7065047" y="8403336"/>
                </a:lnTo>
                <a:lnTo>
                  <a:pt x="0" y="840333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4688" r="0" b="-40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370519" y="1028700"/>
            <a:ext cx="6722669" cy="8403336"/>
          </a:xfrm>
          <a:custGeom>
            <a:avLst/>
            <a:gdLst/>
            <a:ahLst/>
            <a:cxnLst/>
            <a:rect r="r" b="b" t="t" l="l"/>
            <a:pathLst>
              <a:path h="8403336" w="6722669">
                <a:moveTo>
                  <a:pt x="0" y="0"/>
                </a:moveTo>
                <a:lnTo>
                  <a:pt x="6722669" y="0"/>
                </a:lnTo>
                <a:lnTo>
                  <a:pt x="6722669" y="8403336"/>
                </a:lnTo>
                <a:lnTo>
                  <a:pt x="0" y="840333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19308" y="285587"/>
            <a:ext cx="969752" cy="1056166"/>
          </a:xfrm>
          <a:custGeom>
            <a:avLst/>
            <a:gdLst/>
            <a:ahLst/>
            <a:cxnLst/>
            <a:rect r="r" b="b" t="t" l="l"/>
            <a:pathLst>
              <a:path h="1056166" w="969752">
                <a:moveTo>
                  <a:pt x="0" y="0"/>
                </a:moveTo>
                <a:lnTo>
                  <a:pt x="969752" y="0"/>
                </a:lnTo>
                <a:lnTo>
                  <a:pt x="969752" y="1056166"/>
                </a:lnTo>
                <a:lnTo>
                  <a:pt x="0" y="105616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6462114" y="8493497"/>
            <a:ext cx="1825886" cy="1877079"/>
          </a:xfrm>
          <a:custGeom>
            <a:avLst/>
            <a:gdLst/>
            <a:ahLst/>
            <a:cxnLst/>
            <a:rect r="r" b="b" t="t" l="l"/>
            <a:pathLst>
              <a:path h="1877079" w="1825886">
                <a:moveTo>
                  <a:pt x="0" y="0"/>
                </a:moveTo>
                <a:lnTo>
                  <a:pt x="1825886" y="0"/>
                </a:lnTo>
                <a:lnTo>
                  <a:pt x="1825886" y="1877079"/>
                </a:lnTo>
                <a:lnTo>
                  <a:pt x="0" y="187707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2848491">
            <a:off x="16226145" y="3590825"/>
            <a:ext cx="4123710" cy="1776944"/>
          </a:xfrm>
          <a:custGeom>
            <a:avLst/>
            <a:gdLst/>
            <a:ahLst/>
            <a:cxnLst/>
            <a:rect r="r" b="b" t="t" l="l"/>
            <a:pathLst>
              <a:path h="1776944" w="4123710">
                <a:moveTo>
                  <a:pt x="0" y="0"/>
                </a:moveTo>
                <a:lnTo>
                  <a:pt x="4123710" y="0"/>
                </a:lnTo>
                <a:lnTo>
                  <a:pt x="4123710" y="1776944"/>
                </a:lnTo>
                <a:lnTo>
                  <a:pt x="0" y="177694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177375">
            <a:off x="-2264737" y="7684543"/>
            <a:ext cx="4254023" cy="4114800"/>
          </a:xfrm>
          <a:custGeom>
            <a:avLst/>
            <a:gdLst/>
            <a:ahLst/>
            <a:cxnLst/>
            <a:rect r="r" b="b" t="t" l="l"/>
            <a:pathLst>
              <a:path h="4114800" w="4254023">
                <a:moveTo>
                  <a:pt x="0" y="0"/>
                </a:moveTo>
                <a:lnTo>
                  <a:pt x="4254022" y="0"/>
                </a:lnTo>
                <a:lnTo>
                  <a:pt x="425402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177375">
            <a:off x="-2365420" y="7792281"/>
            <a:ext cx="4254023" cy="4114800"/>
          </a:xfrm>
          <a:custGeom>
            <a:avLst/>
            <a:gdLst/>
            <a:ahLst/>
            <a:cxnLst/>
            <a:rect r="r" b="b" t="t" l="l"/>
            <a:pathLst>
              <a:path h="4114800" w="4254023">
                <a:moveTo>
                  <a:pt x="0" y="0"/>
                </a:moveTo>
                <a:lnTo>
                  <a:pt x="4254023" y="0"/>
                </a:lnTo>
                <a:lnTo>
                  <a:pt x="425402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177375">
            <a:off x="-2495876" y="7944681"/>
            <a:ext cx="4254023" cy="4114800"/>
          </a:xfrm>
          <a:custGeom>
            <a:avLst/>
            <a:gdLst/>
            <a:ahLst/>
            <a:cxnLst/>
            <a:rect r="r" b="b" t="t" l="l"/>
            <a:pathLst>
              <a:path h="4114800" w="4254023">
                <a:moveTo>
                  <a:pt x="0" y="0"/>
                </a:moveTo>
                <a:lnTo>
                  <a:pt x="4254022" y="0"/>
                </a:lnTo>
                <a:lnTo>
                  <a:pt x="425402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177375">
            <a:off x="-2626333" y="8097081"/>
            <a:ext cx="4254023" cy="4114800"/>
          </a:xfrm>
          <a:custGeom>
            <a:avLst/>
            <a:gdLst/>
            <a:ahLst/>
            <a:cxnLst/>
            <a:rect r="r" b="b" t="t" l="l"/>
            <a:pathLst>
              <a:path h="4114800" w="4254023">
                <a:moveTo>
                  <a:pt x="0" y="0"/>
                </a:moveTo>
                <a:lnTo>
                  <a:pt x="4254022" y="0"/>
                </a:lnTo>
                <a:lnTo>
                  <a:pt x="425402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177375">
            <a:off x="-2756790" y="8249481"/>
            <a:ext cx="4254023" cy="4114800"/>
          </a:xfrm>
          <a:custGeom>
            <a:avLst/>
            <a:gdLst/>
            <a:ahLst/>
            <a:cxnLst/>
            <a:rect r="r" b="b" t="t" l="l"/>
            <a:pathLst>
              <a:path h="4114800" w="4254023">
                <a:moveTo>
                  <a:pt x="0" y="0"/>
                </a:moveTo>
                <a:lnTo>
                  <a:pt x="4254022" y="0"/>
                </a:lnTo>
                <a:lnTo>
                  <a:pt x="425402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0" y="8614098"/>
            <a:ext cx="1588288" cy="1635877"/>
          </a:xfrm>
          <a:custGeom>
            <a:avLst/>
            <a:gdLst/>
            <a:ahLst/>
            <a:cxnLst/>
            <a:rect r="r" b="b" t="t" l="l"/>
            <a:pathLst>
              <a:path h="1635877" w="1588288">
                <a:moveTo>
                  <a:pt x="0" y="0"/>
                </a:moveTo>
                <a:lnTo>
                  <a:pt x="1588288" y="0"/>
                </a:lnTo>
                <a:lnTo>
                  <a:pt x="1588288" y="1635877"/>
                </a:lnTo>
                <a:lnTo>
                  <a:pt x="0" y="163587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6462114" y="184464"/>
            <a:ext cx="1825886" cy="1807627"/>
          </a:xfrm>
          <a:custGeom>
            <a:avLst/>
            <a:gdLst/>
            <a:ahLst/>
            <a:cxnLst/>
            <a:rect r="r" b="b" t="t" l="l"/>
            <a:pathLst>
              <a:path h="1807627" w="1825886">
                <a:moveTo>
                  <a:pt x="0" y="0"/>
                </a:moveTo>
                <a:lnTo>
                  <a:pt x="1825886" y="0"/>
                </a:lnTo>
                <a:lnTo>
                  <a:pt x="1825886" y="1807627"/>
                </a:lnTo>
                <a:lnTo>
                  <a:pt x="0" y="1807627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-5400000">
            <a:off x="8424842" y="-1230995"/>
            <a:ext cx="2545290" cy="2461990"/>
          </a:xfrm>
          <a:custGeom>
            <a:avLst/>
            <a:gdLst/>
            <a:ahLst/>
            <a:cxnLst/>
            <a:rect r="r" b="b" t="t" l="l"/>
            <a:pathLst>
              <a:path h="2461990" w="2545290">
                <a:moveTo>
                  <a:pt x="0" y="0"/>
                </a:moveTo>
                <a:lnTo>
                  <a:pt x="2545290" y="0"/>
                </a:lnTo>
                <a:lnTo>
                  <a:pt x="2545290" y="2461990"/>
                </a:lnTo>
                <a:lnTo>
                  <a:pt x="0" y="246199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-5400000">
            <a:off x="8320067" y="-1230995"/>
            <a:ext cx="2545290" cy="2461990"/>
          </a:xfrm>
          <a:custGeom>
            <a:avLst/>
            <a:gdLst/>
            <a:ahLst/>
            <a:cxnLst/>
            <a:rect r="r" b="b" t="t" l="l"/>
            <a:pathLst>
              <a:path h="2461990" w="2545290">
                <a:moveTo>
                  <a:pt x="0" y="0"/>
                </a:moveTo>
                <a:lnTo>
                  <a:pt x="2545290" y="0"/>
                </a:lnTo>
                <a:lnTo>
                  <a:pt x="2545290" y="2461990"/>
                </a:lnTo>
                <a:lnTo>
                  <a:pt x="0" y="246199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57889">
            <a:off x="16083742" y="-248898"/>
            <a:ext cx="2320453" cy="2320453"/>
          </a:xfrm>
          <a:custGeom>
            <a:avLst/>
            <a:gdLst/>
            <a:ahLst/>
            <a:cxnLst/>
            <a:rect r="r" b="b" t="t" l="l"/>
            <a:pathLst>
              <a:path h="2320453" w="2320453">
                <a:moveTo>
                  <a:pt x="0" y="0"/>
                </a:moveTo>
                <a:lnTo>
                  <a:pt x="2320453" y="0"/>
                </a:lnTo>
                <a:lnTo>
                  <a:pt x="2320453" y="2320454"/>
                </a:lnTo>
                <a:lnTo>
                  <a:pt x="0" y="23204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609759">
            <a:off x="9399092" y="482091"/>
            <a:ext cx="1281913" cy="1281913"/>
          </a:xfrm>
          <a:custGeom>
            <a:avLst/>
            <a:gdLst/>
            <a:ahLst/>
            <a:cxnLst/>
            <a:rect r="r" b="b" t="t" l="l"/>
            <a:pathLst>
              <a:path h="1281913" w="1281913">
                <a:moveTo>
                  <a:pt x="0" y="0"/>
                </a:moveTo>
                <a:lnTo>
                  <a:pt x="1281914" y="0"/>
                </a:lnTo>
                <a:lnTo>
                  <a:pt x="1281914" y="1281913"/>
                </a:lnTo>
                <a:lnTo>
                  <a:pt x="0" y="128191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552141" y="240694"/>
            <a:ext cx="11018376" cy="1807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4838"/>
              </a:lnSpc>
            </a:pPr>
            <a:r>
              <a:rPr lang="en-US" sz="10599">
                <a:solidFill>
                  <a:srgbClr val="1800AD"/>
                </a:solidFill>
                <a:latin typeface="Genty"/>
                <a:ea typeface="Genty"/>
                <a:cs typeface="Genty"/>
                <a:sym typeface="Genty"/>
              </a:rPr>
              <a:t>Planos para o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081845" y="1280704"/>
            <a:ext cx="6647127" cy="19088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5538"/>
              </a:lnSpc>
            </a:pPr>
            <a:r>
              <a:rPr lang="en-US" sz="11098">
                <a:solidFill>
                  <a:srgbClr val="D81F27"/>
                </a:solidFill>
                <a:latin typeface="Gagalin"/>
                <a:ea typeface="Gagalin"/>
                <a:cs typeface="Gagalin"/>
                <a:sym typeface="Gagalin"/>
              </a:rPr>
              <a:t>F u T U r o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-501553">
            <a:off x="10285855" y="-1909941"/>
            <a:ext cx="4732887" cy="4577993"/>
          </a:xfrm>
          <a:custGeom>
            <a:avLst/>
            <a:gdLst/>
            <a:ahLst/>
            <a:cxnLst/>
            <a:rect r="r" b="b" t="t" l="l"/>
            <a:pathLst>
              <a:path h="4577993" w="4732887">
                <a:moveTo>
                  <a:pt x="0" y="0"/>
                </a:moveTo>
                <a:lnTo>
                  <a:pt x="4732888" y="0"/>
                </a:lnTo>
                <a:lnTo>
                  <a:pt x="4732888" y="4577993"/>
                </a:lnTo>
                <a:lnTo>
                  <a:pt x="0" y="457799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336641" y="7959065"/>
            <a:ext cx="2654083" cy="2123266"/>
          </a:xfrm>
          <a:custGeom>
            <a:avLst/>
            <a:gdLst/>
            <a:ahLst/>
            <a:cxnLst/>
            <a:rect r="r" b="b" t="t" l="l"/>
            <a:pathLst>
              <a:path h="2123266" w="2654083">
                <a:moveTo>
                  <a:pt x="0" y="0"/>
                </a:moveTo>
                <a:lnTo>
                  <a:pt x="2654082" y="0"/>
                </a:lnTo>
                <a:lnTo>
                  <a:pt x="2654082" y="2123266"/>
                </a:lnTo>
                <a:lnTo>
                  <a:pt x="0" y="212326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4897644" y="2477086"/>
            <a:ext cx="3172794" cy="1784696"/>
          </a:xfrm>
          <a:custGeom>
            <a:avLst/>
            <a:gdLst/>
            <a:ahLst/>
            <a:cxnLst/>
            <a:rect r="r" b="b" t="t" l="l"/>
            <a:pathLst>
              <a:path h="1784696" w="3172794">
                <a:moveTo>
                  <a:pt x="0" y="0"/>
                </a:moveTo>
                <a:lnTo>
                  <a:pt x="3172794" y="0"/>
                </a:lnTo>
                <a:lnTo>
                  <a:pt x="3172794" y="1784696"/>
                </a:lnTo>
                <a:lnTo>
                  <a:pt x="0" y="178469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1392105" y="7602962"/>
            <a:ext cx="3722026" cy="2479369"/>
          </a:xfrm>
          <a:custGeom>
            <a:avLst/>
            <a:gdLst/>
            <a:ahLst/>
            <a:cxnLst/>
            <a:rect r="r" b="b" t="t" l="l"/>
            <a:pathLst>
              <a:path h="2479369" w="3722026">
                <a:moveTo>
                  <a:pt x="0" y="0"/>
                </a:moveTo>
                <a:lnTo>
                  <a:pt x="3722025" y="0"/>
                </a:lnTo>
                <a:lnTo>
                  <a:pt x="3722025" y="2479369"/>
                </a:lnTo>
                <a:lnTo>
                  <a:pt x="0" y="247936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5090456" y="4366557"/>
            <a:ext cx="2787171" cy="3483964"/>
          </a:xfrm>
          <a:custGeom>
            <a:avLst/>
            <a:gdLst/>
            <a:ahLst/>
            <a:cxnLst/>
            <a:rect r="r" b="b" t="t" l="l"/>
            <a:pathLst>
              <a:path h="3483964" w="2787171">
                <a:moveTo>
                  <a:pt x="0" y="0"/>
                </a:moveTo>
                <a:lnTo>
                  <a:pt x="2787171" y="0"/>
                </a:lnTo>
                <a:lnTo>
                  <a:pt x="2787171" y="3483964"/>
                </a:lnTo>
                <a:lnTo>
                  <a:pt x="0" y="348396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1392105" y="5143500"/>
            <a:ext cx="3520988" cy="2331677"/>
          </a:xfrm>
          <a:custGeom>
            <a:avLst/>
            <a:gdLst/>
            <a:ahLst/>
            <a:cxnLst/>
            <a:rect r="r" b="b" t="t" l="l"/>
            <a:pathLst>
              <a:path h="2331677" w="3520988">
                <a:moveTo>
                  <a:pt x="0" y="0"/>
                </a:moveTo>
                <a:lnTo>
                  <a:pt x="3520988" y="0"/>
                </a:lnTo>
                <a:lnTo>
                  <a:pt x="3520988" y="2331677"/>
                </a:lnTo>
                <a:lnTo>
                  <a:pt x="0" y="2331677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1186125" y="3060606"/>
            <a:ext cx="3482790" cy="1959069"/>
          </a:xfrm>
          <a:custGeom>
            <a:avLst/>
            <a:gdLst/>
            <a:ahLst/>
            <a:cxnLst/>
            <a:rect r="r" b="b" t="t" l="l"/>
            <a:pathLst>
              <a:path h="1959069" w="3482790">
                <a:moveTo>
                  <a:pt x="0" y="0"/>
                </a:moveTo>
                <a:lnTo>
                  <a:pt x="3482790" y="0"/>
                </a:lnTo>
                <a:lnTo>
                  <a:pt x="3482790" y="1959069"/>
                </a:lnTo>
                <a:lnTo>
                  <a:pt x="0" y="1959069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863469" y="2945778"/>
            <a:ext cx="9901114" cy="64873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330"/>
              </a:lnSpc>
            </a:pPr>
            <a:r>
              <a:rPr lang="en-US" sz="2488">
                <a:solidFill>
                  <a:srgbClr val="00167A"/>
                </a:solidFill>
                <a:latin typeface="Public Sans"/>
                <a:ea typeface="Public Sans"/>
                <a:cs typeface="Public Sans"/>
                <a:sym typeface="Public Sans"/>
              </a:rPr>
              <a:t>       Como</a:t>
            </a:r>
            <a:r>
              <a:rPr lang="en-US" sz="2488" b="true">
                <a:solidFill>
                  <a:srgbClr val="00167A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 </a:t>
            </a:r>
            <a:r>
              <a:rPr lang="en-US" sz="2488">
                <a:solidFill>
                  <a:srgbClr val="00167A"/>
                </a:solidFill>
                <a:latin typeface="Public Sans"/>
                <a:ea typeface="Public Sans"/>
                <a:cs typeface="Public Sans"/>
                <a:sym typeface="Public Sans"/>
              </a:rPr>
              <a:t>a maioria dos adolescentes da minha idade, ainda não sei exatamente o que o futuro me reserva, mas </a:t>
            </a:r>
            <a:r>
              <a:rPr lang="en-US" sz="2488" b="true">
                <a:solidFill>
                  <a:srgbClr val="00167A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espero algo extraordinário!</a:t>
            </a:r>
            <a:r>
              <a:rPr lang="en-US" sz="2488">
                <a:solidFill>
                  <a:srgbClr val="00167A"/>
                </a:solidFill>
                <a:latin typeface="Public Sans"/>
                <a:ea typeface="Public Sans"/>
                <a:cs typeface="Public Sans"/>
                <a:sym typeface="Public Sans"/>
              </a:rPr>
              <a:t> Atualmente desejo seguir uma carreira profissional que envolva </a:t>
            </a:r>
            <a:r>
              <a:rPr lang="en-US" sz="2488" b="true">
                <a:solidFill>
                  <a:srgbClr val="00167A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psicologia e artes. </a:t>
            </a:r>
            <a:r>
              <a:rPr lang="en-US" sz="2488">
                <a:solidFill>
                  <a:srgbClr val="00167A"/>
                </a:solidFill>
                <a:latin typeface="Public Sans"/>
                <a:ea typeface="Public Sans"/>
                <a:cs typeface="Public Sans"/>
                <a:sym typeface="Public Sans"/>
              </a:rPr>
              <a:t>Afinal, me identifico com essas áreas e geralmente me dou bem com trabalhos nesse ramo. Espero que meu trabalho me leve a </a:t>
            </a:r>
            <a:r>
              <a:rPr lang="en-US" sz="2488" b="true">
                <a:solidFill>
                  <a:srgbClr val="00167A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conhecer novas culturas, pessoas e países</a:t>
            </a:r>
            <a:r>
              <a:rPr lang="en-US" sz="2488">
                <a:solidFill>
                  <a:srgbClr val="00167A"/>
                </a:solidFill>
                <a:latin typeface="Public Sans"/>
                <a:ea typeface="Public Sans"/>
                <a:cs typeface="Public Sans"/>
                <a:sym typeface="Public Sans"/>
              </a:rPr>
              <a:t>. </a:t>
            </a:r>
          </a:p>
          <a:p>
            <a:pPr algn="just">
              <a:lnSpc>
                <a:spcPts val="4330"/>
              </a:lnSpc>
            </a:pPr>
            <a:r>
              <a:rPr lang="en-US" sz="2488">
                <a:solidFill>
                  <a:srgbClr val="00167A"/>
                </a:solidFill>
                <a:latin typeface="Public Sans"/>
                <a:ea typeface="Public Sans"/>
                <a:cs typeface="Public Sans"/>
                <a:sym typeface="Public Sans"/>
              </a:rPr>
              <a:t>    </a:t>
            </a:r>
            <a:r>
              <a:rPr lang="en-US" sz="2488">
                <a:solidFill>
                  <a:srgbClr val="00167A"/>
                </a:solidFill>
                <a:latin typeface="Public Sans"/>
                <a:ea typeface="Public Sans"/>
                <a:cs typeface="Public Sans"/>
                <a:sym typeface="Public Sans"/>
              </a:rPr>
              <a:t>Pretendo viajar por várias nações, aprendendo e ensinando idiomas, tradições, costumes e experiências de vida! Em minha lista de lugares para explorar estão os </a:t>
            </a:r>
            <a:r>
              <a:rPr lang="en-US" b="true" sz="2488">
                <a:solidFill>
                  <a:srgbClr val="00167A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países africanos, Peru, Escócia, Chile, Estados Unidos, Coreia do Sul, Itália, entre tantas outras partes do mundo.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-375769" y="9258300"/>
            <a:ext cx="1404469" cy="1404469"/>
          </a:xfrm>
          <a:custGeom>
            <a:avLst/>
            <a:gdLst/>
            <a:ahLst/>
            <a:cxnLst/>
            <a:rect r="r" b="b" t="t" l="l"/>
            <a:pathLst>
              <a:path h="1404469" w="1404469">
                <a:moveTo>
                  <a:pt x="0" y="0"/>
                </a:moveTo>
                <a:lnTo>
                  <a:pt x="1404469" y="0"/>
                </a:lnTo>
                <a:lnTo>
                  <a:pt x="1404469" y="1404469"/>
                </a:lnTo>
                <a:lnTo>
                  <a:pt x="0" y="1404469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ECC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378205" y="-407593"/>
            <a:ext cx="11549651" cy="11549651"/>
          </a:xfrm>
          <a:custGeom>
            <a:avLst/>
            <a:gdLst/>
            <a:ahLst/>
            <a:cxnLst/>
            <a:rect r="r" b="b" t="t" l="l"/>
            <a:pathLst>
              <a:path h="11549651" w="11549651">
                <a:moveTo>
                  <a:pt x="0" y="0"/>
                </a:moveTo>
                <a:lnTo>
                  <a:pt x="11549651" y="0"/>
                </a:lnTo>
                <a:lnTo>
                  <a:pt x="11549651" y="11549651"/>
                </a:lnTo>
                <a:lnTo>
                  <a:pt x="0" y="115496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797520" y="-407593"/>
            <a:ext cx="11549651" cy="11549651"/>
          </a:xfrm>
          <a:custGeom>
            <a:avLst/>
            <a:gdLst/>
            <a:ahLst/>
            <a:cxnLst/>
            <a:rect r="r" b="b" t="t" l="l"/>
            <a:pathLst>
              <a:path h="11549651" w="11549651">
                <a:moveTo>
                  <a:pt x="0" y="0"/>
                </a:moveTo>
                <a:lnTo>
                  <a:pt x="11549651" y="0"/>
                </a:lnTo>
                <a:lnTo>
                  <a:pt x="11549651" y="11549651"/>
                </a:lnTo>
                <a:lnTo>
                  <a:pt x="0" y="115496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5400000">
            <a:off x="6548871" y="-1024944"/>
            <a:ext cx="3658668" cy="6504298"/>
          </a:xfrm>
          <a:custGeom>
            <a:avLst/>
            <a:gdLst/>
            <a:ahLst/>
            <a:cxnLst/>
            <a:rect r="r" b="b" t="t" l="l"/>
            <a:pathLst>
              <a:path h="6504298" w="3658668">
                <a:moveTo>
                  <a:pt x="0" y="0"/>
                </a:moveTo>
                <a:lnTo>
                  <a:pt x="3658668" y="0"/>
                </a:lnTo>
                <a:lnTo>
                  <a:pt x="3658668" y="6504298"/>
                </a:lnTo>
                <a:lnTo>
                  <a:pt x="0" y="650429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908774" y="5870773"/>
            <a:ext cx="2492378" cy="4286069"/>
          </a:xfrm>
          <a:custGeom>
            <a:avLst/>
            <a:gdLst/>
            <a:ahLst/>
            <a:cxnLst/>
            <a:rect r="r" b="b" t="t" l="l"/>
            <a:pathLst>
              <a:path h="4286069" w="2492378">
                <a:moveTo>
                  <a:pt x="0" y="0"/>
                </a:moveTo>
                <a:lnTo>
                  <a:pt x="2492378" y="0"/>
                </a:lnTo>
                <a:lnTo>
                  <a:pt x="2492378" y="4286069"/>
                </a:lnTo>
                <a:lnTo>
                  <a:pt x="0" y="428606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8887" r="-9510" b="-4322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380738" y="503641"/>
            <a:ext cx="4310743" cy="3552898"/>
          </a:xfrm>
          <a:custGeom>
            <a:avLst/>
            <a:gdLst/>
            <a:ahLst/>
            <a:cxnLst/>
            <a:rect r="r" b="b" t="t" l="l"/>
            <a:pathLst>
              <a:path h="3552898" w="4310743">
                <a:moveTo>
                  <a:pt x="0" y="0"/>
                </a:moveTo>
                <a:lnTo>
                  <a:pt x="4310742" y="0"/>
                </a:lnTo>
                <a:lnTo>
                  <a:pt x="4310742" y="3552897"/>
                </a:lnTo>
                <a:lnTo>
                  <a:pt x="0" y="355289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-34902" r="0" b="-25253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5400000">
            <a:off x="9123443" y="4634849"/>
            <a:ext cx="3811640" cy="6776249"/>
          </a:xfrm>
          <a:custGeom>
            <a:avLst/>
            <a:gdLst/>
            <a:ahLst/>
            <a:cxnLst/>
            <a:rect r="r" b="b" t="t" l="l"/>
            <a:pathLst>
              <a:path h="6776249" w="3811640">
                <a:moveTo>
                  <a:pt x="0" y="0"/>
                </a:moveTo>
                <a:lnTo>
                  <a:pt x="3811640" y="0"/>
                </a:lnTo>
                <a:lnTo>
                  <a:pt x="3811640" y="6776248"/>
                </a:lnTo>
                <a:lnTo>
                  <a:pt x="0" y="677624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5400000">
            <a:off x="1852297" y="4770686"/>
            <a:ext cx="3658668" cy="6504298"/>
          </a:xfrm>
          <a:custGeom>
            <a:avLst/>
            <a:gdLst/>
            <a:ahLst/>
            <a:cxnLst/>
            <a:rect r="r" b="b" t="t" l="l"/>
            <a:pathLst>
              <a:path h="6504298" w="3658668">
                <a:moveTo>
                  <a:pt x="0" y="0"/>
                </a:moveTo>
                <a:lnTo>
                  <a:pt x="3658668" y="0"/>
                </a:lnTo>
                <a:lnTo>
                  <a:pt x="3658668" y="6504298"/>
                </a:lnTo>
                <a:lnTo>
                  <a:pt x="0" y="650429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2540759" y="251383"/>
            <a:ext cx="5222555" cy="3916916"/>
          </a:xfrm>
          <a:custGeom>
            <a:avLst/>
            <a:gdLst/>
            <a:ahLst/>
            <a:cxnLst/>
            <a:rect r="r" b="b" t="t" l="l"/>
            <a:pathLst>
              <a:path h="3916916" w="5222555">
                <a:moveTo>
                  <a:pt x="0" y="0"/>
                </a:moveTo>
                <a:lnTo>
                  <a:pt x="5222555" y="0"/>
                </a:lnTo>
                <a:lnTo>
                  <a:pt x="5222555" y="3916916"/>
                </a:lnTo>
                <a:lnTo>
                  <a:pt x="0" y="391691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-1316556" y="4056538"/>
            <a:ext cx="12016073" cy="19313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72"/>
              </a:lnSpc>
            </a:pPr>
            <a:r>
              <a:rPr lang="en-US" sz="11337">
                <a:solidFill>
                  <a:srgbClr val="CD4724"/>
                </a:solidFill>
                <a:latin typeface="Genty"/>
                <a:ea typeface="Genty"/>
                <a:cs typeface="Genty"/>
                <a:sym typeface="Genty"/>
              </a:rPr>
              <a:t>Obrigada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135963" y="4185801"/>
            <a:ext cx="12016073" cy="19313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72"/>
              </a:lnSpc>
            </a:pPr>
            <a:r>
              <a:rPr lang="en-US" sz="11337">
                <a:solidFill>
                  <a:srgbClr val="CD4724"/>
                </a:solidFill>
                <a:latin typeface="Genty"/>
                <a:ea typeface="Genty"/>
                <a:cs typeface="Genty"/>
                <a:sym typeface="Genty"/>
              </a:rPr>
              <a:t>Pela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8144994" y="4073049"/>
            <a:ext cx="12016073" cy="19313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72"/>
              </a:lnSpc>
            </a:pPr>
            <a:r>
              <a:rPr lang="en-US" sz="11337">
                <a:solidFill>
                  <a:srgbClr val="CD4724"/>
                </a:solidFill>
                <a:latin typeface="Genty"/>
                <a:ea typeface="Genty"/>
                <a:cs typeface="Genty"/>
                <a:sym typeface="Genty"/>
              </a:rPr>
              <a:t>Atenção!!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DAHVSXJ74xM</dc:identifier>
  <dcterms:modified xsi:type="dcterms:W3CDTF">2011-08-01T06:04:30Z</dcterms:modified>
  <cp:revision>1</cp:revision>
  <dc:title>Orange Yellow Retro Playful Creative Portfolio Presentation</dc:title>
</cp:coreProperties>
</file>